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5"/>
  </p:notesMasterIdLst>
  <p:sldIdLst>
    <p:sldId id="291" r:id="rId2"/>
    <p:sldId id="292" r:id="rId3"/>
    <p:sldId id="294" r:id="rId4"/>
    <p:sldId id="304" r:id="rId5"/>
    <p:sldId id="300" r:id="rId6"/>
    <p:sldId id="1755" r:id="rId7"/>
    <p:sldId id="1757" r:id="rId8"/>
    <p:sldId id="295" r:id="rId9"/>
    <p:sldId id="299" r:id="rId10"/>
    <p:sldId id="293" r:id="rId11"/>
    <p:sldId id="301" r:id="rId12"/>
    <p:sldId id="302" r:id="rId13"/>
    <p:sldId id="296" r:id="rId14"/>
    <p:sldId id="303" r:id="rId15"/>
    <p:sldId id="305" r:id="rId16"/>
    <p:sldId id="1756" r:id="rId17"/>
    <p:sldId id="306" r:id="rId18"/>
    <p:sldId id="297" r:id="rId19"/>
    <p:sldId id="307" r:id="rId20"/>
    <p:sldId id="1759" r:id="rId21"/>
    <p:sldId id="1758" r:id="rId22"/>
    <p:sldId id="308" r:id="rId23"/>
    <p:sldId id="29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04AD84B-72F1-441C-8009-2A561ADD5EC6}">
          <p14:sldIdLst>
            <p14:sldId id="291"/>
            <p14:sldId id="292"/>
            <p14:sldId id="294"/>
            <p14:sldId id="304"/>
            <p14:sldId id="300"/>
            <p14:sldId id="1755"/>
            <p14:sldId id="1757"/>
            <p14:sldId id="295"/>
            <p14:sldId id="299"/>
            <p14:sldId id="293"/>
            <p14:sldId id="301"/>
            <p14:sldId id="302"/>
            <p14:sldId id="296"/>
            <p14:sldId id="303"/>
            <p14:sldId id="305"/>
            <p14:sldId id="1756"/>
            <p14:sldId id="306"/>
            <p14:sldId id="297"/>
            <p14:sldId id="307"/>
            <p14:sldId id="1759"/>
            <p14:sldId id="1758"/>
            <p14:sldId id="308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CE852-B938-4BD9-A121-0206311DD04F}" v="3072" dt="2022-05-16T04:26:08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14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4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6-46B7-8B60-B2A35C2FB9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A6-46B7-8B60-B2A35C2FB9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8A6-46B7-8B60-B2A35C2FB9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065655"/>
        <c:axId val="186064671"/>
      </c:barChart>
      <c:catAx>
        <c:axId val="186065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064671"/>
        <c:crosses val="autoZero"/>
        <c:auto val="1"/>
        <c:lblAlgn val="ctr"/>
        <c:lblOffset val="100"/>
        <c:noMultiLvlLbl val="0"/>
      </c:catAx>
      <c:valAx>
        <c:axId val="186064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0656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3"/>
            <c:spPr>
              <a:solidFill>
                <a:schemeClr val="accent1">
                  <a:lumMod val="75000"/>
                  <a:alpha val="5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E4-4245-A55E-A34AEA517750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  <a:alpha val="7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CE4-4245-A55E-A34AEA517750}"/>
              </c:ext>
            </c:extLst>
          </c:dPt>
          <c:dPt>
            <c:idx val="2"/>
            <c:bubble3D val="0"/>
            <c:explosion val="9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CE4-4245-A55E-A34AEA517750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CE4-4245-A55E-A34AEA517750}"/>
              </c:ext>
            </c:extLst>
          </c:dPt>
          <c:cat>
            <c:strRef>
              <c:f>Sheet1!$A$2:$A$5</c:f>
              <c:strCache>
                <c:ptCount val="4"/>
                <c:pt idx="0">
                  <c:v>主题1</c:v>
                </c:pt>
                <c:pt idx="1">
                  <c:v>主题2</c:v>
                </c:pt>
                <c:pt idx="2">
                  <c:v>主题3</c:v>
                </c:pt>
                <c:pt idx="3">
                  <c:v>主题4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E4-4245-A55E-A34AEA5177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F-403C-B242-B81FBCCCA2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F-403C-B242-B81FBCCCA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5961311"/>
        <c:axId val="815967135"/>
      </c:barChart>
      <c:catAx>
        <c:axId val="815961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5967135"/>
        <c:crosses val="autoZero"/>
        <c:auto val="1"/>
        <c:lblAlgn val="ctr"/>
        <c:lblOffset val="100"/>
        <c:noMultiLvlLbl val="0"/>
      </c:catAx>
      <c:valAx>
        <c:axId val="8159671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5961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6BA4E-5EB5-4B58-97D1-8232EFB68C03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8EA02-D6DC-418C-9DA8-31A306E5D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72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6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tags" Target="../tags/tag3.xml"/><Relationship Id="rId21" Type="http://schemas.openxmlformats.org/officeDocument/2006/relationships/image" Target="../media/image25.png"/><Relationship Id="rId7" Type="http://schemas.openxmlformats.org/officeDocument/2006/relationships/tags" Target="../tags/tag7.xml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tags" Target="../tags/tag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15" Type="http://schemas.openxmlformats.org/officeDocument/2006/relationships/image" Target="../media/image19.jpg"/><Relationship Id="rId23" Type="http://schemas.openxmlformats.org/officeDocument/2006/relationships/image" Target="../media/image26.png"/><Relationship Id="rId10" Type="http://schemas.openxmlformats.org/officeDocument/2006/relationships/tags" Target="../tags/tag10.xml"/><Relationship Id="rId19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8.png"/><Relationship Id="rId22" Type="http://schemas.microsoft.com/office/2007/relationships/hdphoto" Target="../media/hdphoto7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30AAD1-9FB0-060C-D4BC-4F41CF02C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" y="0"/>
            <a:ext cx="12188894" cy="4011168"/>
          </a:xfrm>
          <a:prstGeom prst="rect">
            <a:avLst/>
          </a:prstGeom>
        </p:spPr>
      </p:pic>
      <p:pic>
        <p:nvPicPr>
          <p:cNvPr id="4" name="图片 3" descr="人的脸&#10;&#10;中度可信度描述已自动生成">
            <a:extLst>
              <a:ext uri="{FF2B5EF4-FFF2-40B4-BE49-F238E27FC236}">
                <a16:creationId xmlns:a16="http://schemas.microsoft.com/office/drawing/2014/main" id="{52557A11-5E33-4CE8-DC75-814B6F17AF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AAA1240-A1E0-D453-1671-3952EB311527}"/>
              </a:ext>
            </a:extLst>
          </p:cNvPr>
          <p:cNvSpPr/>
          <p:nvPr userDrawn="1"/>
        </p:nvSpPr>
        <p:spPr>
          <a:xfrm>
            <a:off x="621592" y="-342900"/>
            <a:ext cx="771550" cy="1149350"/>
          </a:xfrm>
          <a:prstGeom prst="roundRect">
            <a:avLst>
              <a:gd name="adj" fmla="val 1393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 w="6350">
            <a:gradFill>
              <a:gsLst>
                <a:gs pos="100000">
                  <a:schemeClr val="accent4"/>
                </a:gs>
                <a:gs pos="0">
                  <a:schemeClr val="accent5"/>
                </a:gs>
              </a:gsLst>
              <a:lin ang="5400000" scaled="1"/>
            </a:gradFill>
          </a:ln>
          <a:effectLst>
            <a:outerShdw blurRad="304800" dist="50800" dir="5400000" sx="94000" sy="94000" algn="t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91DB8DA6-E818-1D5B-4441-933A9FADB4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81" y="73738"/>
            <a:ext cx="645399" cy="645399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385AC52-BF57-9B38-A6B3-5B6CC0878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324117"/>
            <a:ext cx="8883650" cy="5746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buNone/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zh-CN" altLang="en-US" sz="2800" b="1" kern="12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zh-CN" alt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4640254-FB87-3902-048C-08AC3FA24D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5549" y="469121"/>
            <a:ext cx="2948800" cy="34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D9519F-11D2-9130-2F3F-5A47989588E4}"/>
              </a:ext>
            </a:extLst>
          </p:cNvPr>
          <p:cNvSpPr txBox="1"/>
          <p:nvPr userDrawn="1"/>
        </p:nvSpPr>
        <p:spPr>
          <a:xfrm>
            <a:off x="43542" y="6509608"/>
            <a:ext cx="325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UNIVERSITY OF JINAN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F9E3A1-F9CA-C5D1-CC2D-A9910083346D}"/>
              </a:ext>
            </a:extLst>
          </p:cNvPr>
          <p:cNvSpPr/>
          <p:nvPr userDrawn="1"/>
        </p:nvSpPr>
        <p:spPr>
          <a:xfrm>
            <a:off x="-1" y="6509608"/>
            <a:ext cx="12192001" cy="348392"/>
          </a:xfrm>
          <a:prstGeom prst="rect">
            <a:avLst/>
          </a:prstGeom>
          <a:solidFill>
            <a:srgbClr val="004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33C45E-DDD6-DEB4-BFB1-39ECF703565C}"/>
              </a:ext>
            </a:extLst>
          </p:cNvPr>
          <p:cNvSpPr txBox="1"/>
          <p:nvPr userDrawn="1"/>
        </p:nvSpPr>
        <p:spPr>
          <a:xfrm>
            <a:off x="43542" y="6509608"/>
            <a:ext cx="325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UNIVERSITY OF JINAN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9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蓝色的天空&#10;&#10;中度可信度描述已自动生成">
            <a:extLst>
              <a:ext uri="{FF2B5EF4-FFF2-40B4-BE49-F238E27FC236}">
                <a16:creationId xmlns:a16="http://schemas.microsoft.com/office/drawing/2014/main" id="{DD972EDD-6DB8-C2F9-004E-179D4E442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F7CAAB-E7F9-B767-32D2-8B5033B179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57000"/>
                </a:schemeClr>
              </a:gs>
              <a:gs pos="100000">
                <a:schemeClr val="bg1">
                  <a:alpha val="59000"/>
                </a:schemeClr>
              </a:gs>
            </a:gsLst>
            <a:lin ang="162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8A28252-3F56-2F54-51E0-39B4ABDA7849}"/>
              </a:ext>
            </a:extLst>
          </p:cNvPr>
          <p:cNvSpPr/>
          <p:nvPr userDrawn="1"/>
        </p:nvSpPr>
        <p:spPr>
          <a:xfrm>
            <a:off x="1233714" y="1509485"/>
            <a:ext cx="9724572" cy="4365171"/>
          </a:xfrm>
          <a:prstGeom prst="roundRect">
            <a:avLst>
              <a:gd name="adj" fmla="val 371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10000"/>
                  <a:lumOff val="90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pic>
        <p:nvPicPr>
          <p:cNvPr id="3" name="图片 2" descr="蓝色的球&#10;&#10;中度可信度描述已自动生成">
            <a:extLst>
              <a:ext uri="{FF2B5EF4-FFF2-40B4-BE49-F238E27FC236}">
                <a16:creationId xmlns:a16="http://schemas.microsoft.com/office/drawing/2014/main" id="{A9F295B6-4350-D9C0-1F61-DCE970796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0000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A4EEF6-702B-2FD9-03F1-0A3D81628503}"/>
              </a:ext>
            </a:extLst>
          </p:cNvPr>
          <p:cNvSpPr txBox="1"/>
          <p:nvPr userDrawn="1"/>
        </p:nvSpPr>
        <p:spPr>
          <a:xfrm>
            <a:off x="1871220" y="3767554"/>
            <a:ext cx="908706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solidFill>
                    <a:schemeClr val="accent2">
                      <a:alpha val="15000"/>
                    </a:schemeClr>
                  </a:solidFill>
                </a:ln>
                <a:noFill/>
                <a:effectLst/>
                <a:uLnTx/>
                <a:uFillTx/>
                <a:latin typeface="+mn-ea"/>
                <a:cs typeface="阿里巴巴普惠体 L" panose="00020600040101010101" pitchFamily="18" charset="-122"/>
              </a:rPr>
              <a:t>UNIVERSITY OF JINAN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A19BE50-66A5-ADB1-4713-EE498D6D70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820" y="499895"/>
            <a:ext cx="2948800" cy="34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徽标&#10;&#10;描述已自动生成">
            <a:extLst>
              <a:ext uri="{FF2B5EF4-FFF2-40B4-BE49-F238E27FC236}">
                <a16:creationId xmlns:a16="http://schemas.microsoft.com/office/drawing/2014/main" id="{5137BA32-960D-4AFB-034D-22B0EE187B5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2803" y="140069"/>
            <a:ext cx="1062377" cy="10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3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蓝色的天空&#10;&#10;中度可信度描述已自动生成">
            <a:extLst>
              <a:ext uri="{FF2B5EF4-FFF2-40B4-BE49-F238E27FC236}">
                <a16:creationId xmlns:a16="http://schemas.microsoft.com/office/drawing/2014/main" id="{85D7E215-5256-BE85-F57D-DA23C9465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EF2CED7-7BDE-0144-7270-BF169B0D343F}"/>
              </a:ext>
            </a:extLst>
          </p:cNvPr>
          <p:cNvSpPr/>
          <p:nvPr/>
        </p:nvSpPr>
        <p:spPr>
          <a:xfrm>
            <a:off x="7204064" y="7783"/>
            <a:ext cx="5425830" cy="6858000"/>
          </a:xfrm>
          <a:prstGeom prst="parallelogram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C23515F-BBC3-5B00-36C9-C15AA4BD7BD4}"/>
              </a:ext>
            </a:extLst>
          </p:cNvPr>
          <p:cNvGrpSpPr/>
          <p:nvPr userDrawn="1"/>
        </p:nvGrpSpPr>
        <p:grpSpPr>
          <a:xfrm flipH="1" flipV="1">
            <a:off x="7784179" y="-693584"/>
            <a:ext cx="2148235" cy="6660534"/>
            <a:chOff x="10189613" y="-369570"/>
            <a:chExt cx="1598528" cy="6660534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3FB7300-8D27-057D-95B9-627843241D9F}"/>
                </a:ext>
              </a:extLst>
            </p:cNvPr>
            <p:cNvSpPr/>
            <p:nvPr/>
          </p:nvSpPr>
          <p:spPr>
            <a:xfrm>
              <a:off x="10189613" y="-369570"/>
              <a:ext cx="1598528" cy="6660534"/>
            </a:xfrm>
            <a:prstGeom prst="parallelogram">
              <a:avLst>
                <a:gd name="adj" fmla="val 68118"/>
              </a:avLst>
            </a:prstGeom>
            <a:gradFill>
              <a:gsLst>
                <a:gs pos="2000">
                  <a:schemeClr val="accent1">
                    <a:alpha val="50000"/>
                  </a:schemeClr>
                </a:gs>
                <a:gs pos="51000">
                  <a:schemeClr val="accent2">
                    <a:alpha val="0"/>
                  </a:schemeClr>
                </a:gs>
              </a:gsLst>
              <a:lin ang="10200000" scaled="0"/>
            </a:gradFill>
            <a:ln w="6350">
              <a:gradFill>
                <a:gsLst>
                  <a:gs pos="0">
                    <a:schemeClr val="bg2">
                      <a:lumMod val="20000"/>
                      <a:lumOff val="80000"/>
                      <a:alpha val="60000"/>
                    </a:schemeClr>
                  </a:gs>
                  <a:gs pos="49000">
                    <a:schemeClr val="bg2">
                      <a:lumMod val="75000"/>
                      <a:alpha val="0"/>
                    </a:schemeClr>
                  </a:gs>
                </a:gsLst>
                <a:lin ang="10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 M"/>
                <a:cs typeface="+mn-cs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AFFD6CCA-7356-36F6-B5A1-2985805D2654}"/>
                </a:ext>
              </a:extLst>
            </p:cNvPr>
            <p:cNvSpPr/>
            <p:nvPr/>
          </p:nvSpPr>
          <p:spPr>
            <a:xfrm>
              <a:off x="10194025" y="-165639"/>
              <a:ext cx="1243293" cy="5180388"/>
            </a:xfrm>
            <a:prstGeom prst="parallelogram">
              <a:avLst>
                <a:gd name="adj" fmla="val 68118"/>
              </a:avLst>
            </a:prstGeom>
            <a:gradFill>
              <a:gsLst>
                <a:gs pos="2000">
                  <a:schemeClr val="accent3">
                    <a:lumMod val="20000"/>
                    <a:lumOff val="80000"/>
                    <a:alpha val="23000"/>
                  </a:schemeClr>
                </a:gs>
                <a:gs pos="51000">
                  <a:schemeClr val="accent2">
                    <a:alpha val="0"/>
                  </a:schemeClr>
                </a:gs>
              </a:gsLst>
              <a:lin ang="10200000" scaled="0"/>
            </a:gradFill>
            <a:ln w="6350">
              <a:gradFill>
                <a:gsLst>
                  <a:gs pos="0">
                    <a:schemeClr val="bg2">
                      <a:lumMod val="20000"/>
                      <a:lumOff val="80000"/>
                      <a:alpha val="32000"/>
                    </a:schemeClr>
                  </a:gs>
                  <a:gs pos="49000">
                    <a:schemeClr val="bg2">
                      <a:lumMod val="75000"/>
                      <a:alpha val="0"/>
                    </a:schemeClr>
                  </a:gs>
                </a:gsLst>
                <a:lin ang="10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 M"/>
                <a:cs typeface="+mn-cs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F6430C28-717B-11C0-BD2D-A4FAE1245D30}"/>
              </a:ext>
            </a:extLst>
          </p:cNvPr>
          <p:cNvSpPr txBox="1"/>
          <p:nvPr/>
        </p:nvSpPr>
        <p:spPr>
          <a:xfrm>
            <a:off x="1341772" y="4577450"/>
            <a:ext cx="2224388" cy="2793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>
                <a:solidFill>
                  <a:prstClr val="black"/>
                </a:solidFill>
                <a:latin typeface="+mn-ea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M"/>
                <a:ea typeface="阿里巴巴普惠体 M"/>
                <a:cs typeface="+mn-cs"/>
              </a:rPr>
              <a:t>江苏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M"/>
                <a:ea typeface="阿里巴巴普惠体 M"/>
                <a:cs typeface="+mn-cs"/>
              </a:rPr>
              <a:t>·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M"/>
                <a:ea typeface="阿里巴巴普惠体 M"/>
                <a:cs typeface="+mn-cs"/>
              </a:rPr>
              <a:t>扬州2021年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M"/>
                <a:ea typeface="阿里巴巴普惠体 M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M"/>
                <a:ea typeface="阿里巴巴普惠体 M"/>
                <a:cs typeface="+mn-cs"/>
              </a:rPr>
              <a:t>月</a:t>
            </a: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F405802E-B8F1-A6BB-FDE5-E6C0B3ECE0C8}"/>
              </a:ext>
            </a:extLst>
          </p:cNvPr>
          <p:cNvSpPr/>
          <p:nvPr/>
        </p:nvSpPr>
        <p:spPr>
          <a:xfrm>
            <a:off x="7240322" y="5243"/>
            <a:ext cx="1377770" cy="6339840"/>
          </a:xfrm>
          <a:prstGeom prst="parallelogram">
            <a:avLst>
              <a:gd name="adj" fmla="val 92025"/>
            </a:avLst>
          </a:prstGeom>
          <a:blipFill>
            <a:blip r:embed="rId3">
              <a:alphaModFix amt="93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607499" r="-607499"/>
            </a:stretch>
          </a:blipFill>
          <a:ln>
            <a:noFill/>
          </a:ln>
          <a:effectLst>
            <a:outerShdw blurRad="342900" dist="254000" dir="19500000" algn="tl" rotWithShape="0">
              <a:schemeClr val="tx2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A2E2D8D3-A34A-9EA4-D6FE-6ACB6689D2CD}"/>
              </a:ext>
            </a:extLst>
          </p:cNvPr>
          <p:cNvSpPr/>
          <p:nvPr/>
        </p:nvSpPr>
        <p:spPr>
          <a:xfrm>
            <a:off x="11301119" y="5243"/>
            <a:ext cx="1377770" cy="6339840"/>
          </a:xfrm>
          <a:prstGeom prst="parallelogram">
            <a:avLst>
              <a:gd name="adj" fmla="val 92025"/>
            </a:avLst>
          </a:prstGeom>
          <a:blipFill>
            <a:blip r:embed="rId3">
              <a:alphaModFix amt="93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867367" r="-347631"/>
            </a:stretch>
          </a:blipFill>
          <a:ln>
            <a:noFill/>
          </a:ln>
          <a:effectLst>
            <a:outerShdw blurRad="342900" dist="254000" dir="19500000" algn="tl" rotWithShape="0">
              <a:schemeClr val="tx2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pic>
        <p:nvPicPr>
          <p:cNvPr id="9" name="图片 8" descr="建筑的摆设布局&#10;&#10;中度可信度描述已自动生成">
            <a:extLst>
              <a:ext uri="{FF2B5EF4-FFF2-40B4-BE49-F238E27FC236}">
                <a16:creationId xmlns:a16="http://schemas.microsoft.com/office/drawing/2014/main" id="{F82F88DA-30B5-3308-245B-1B179A478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71900"/>
            <a:ext cx="12192000" cy="3086100"/>
          </a:xfrm>
          <a:prstGeom prst="rect">
            <a:avLst/>
          </a:prstGeom>
        </p:spPr>
      </p:pic>
      <p:pic>
        <p:nvPicPr>
          <p:cNvPr id="10" name="Picture 32">
            <a:extLst>
              <a:ext uri="{FF2B5EF4-FFF2-40B4-BE49-F238E27FC236}">
                <a16:creationId xmlns:a16="http://schemas.microsoft.com/office/drawing/2014/main" id="{F5E9A17B-F866-5F90-53E1-2A48E2E0E6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9458" y="1518215"/>
            <a:ext cx="4027223" cy="2900529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B36FAD37-3107-C795-9186-117179B4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1958" y="593494"/>
            <a:ext cx="2271461" cy="76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6CC6DE5E-298A-0D2E-4AC9-AE2FED89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921" y="593494"/>
            <a:ext cx="2667822" cy="31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B7CF08E-DE32-1FFF-B23E-659E838F61CE}"/>
              </a:ext>
            </a:extLst>
          </p:cNvPr>
          <p:cNvSpPr txBox="1"/>
          <p:nvPr/>
        </p:nvSpPr>
        <p:spPr>
          <a:xfrm>
            <a:off x="7708867" y="1774790"/>
            <a:ext cx="381886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UNIVERSITY OF JINAN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L" panose="00020600040101010101" pitchFamily="18" charset="-122"/>
            </a:endParaRPr>
          </a:p>
        </p:txBody>
      </p:sp>
      <p:pic>
        <p:nvPicPr>
          <p:cNvPr id="15" name="图片 14" descr="天空中有许多云&#10;&#10;描述已自动生成">
            <a:extLst>
              <a:ext uri="{FF2B5EF4-FFF2-40B4-BE49-F238E27FC236}">
                <a16:creationId xmlns:a16="http://schemas.microsoft.com/office/drawing/2014/main" id="{D189CBEE-D55F-9E5C-17A3-6D4B393122D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863" y="3228384"/>
            <a:ext cx="4442460" cy="1635885"/>
          </a:xfrm>
          <a:prstGeom prst="rect">
            <a:avLst/>
          </a:prstGeom>
        </p:spPr>
      </p:pic>
      <p:pic>
        <p:nvPicPr>
          <p:cNvPr id="16" name="图片 15" descr="天空中有许多云&#10;&#10;描述已自动生成">
            <a:extLst>
              <a:ext uri="{FF2B5EF4-FFF2-40B4-BE49-F238E27FC236}">
                <a16:creationId xmlns:a16="http://schemas.microsoft.com/office/drawing/2014/main" id="{805B6E13-E71A-4D5E-388C-29582B30E91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78725" y="2483006"/>
            <a:ext cx="3746588" cy="1379638"/>
          </a:xfrm>
          <a:prstGeom prst="rect">
            <a:avLst/>
          </a:prstGeom>
        </p:spPr>
      </p:pic>
      <p:pic>
        <p:nvPicPr>
          <p:cNvPr id="12" name="图片 11" descr="在黑暗中&#10;&#10;低可信度描述已自动生成">
            <a:extLst>
              <a:ext uri="{FF2B5EF4-FFF2-40B4-BE49-F238E27FC236}">
                <a16:creationId xmlns:a16="http://schemas.microsoft.com/office/drawing/2014/main" id="{D07480F9-FEA3-1A7E-277B-6CA9E45FC57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258"/>
          <a:stretch/>
        </p:blipFill>
        <p:spPr>
          <a:xfrm>
            <a:off x="-1" y="4253608"/>
            <a:ext cx="12192001" cy="26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3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插入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30AAD1-9FB0-060C-D4BC-4F41CF02C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" y="0"/>
            <a:ext cx="12188894" cy="4011168"/>
          </a:xfrm>
          <a:prstGeom prst="rect">
            <a:avLst/>
          </a:prstGeom>
        </p:spPr>
      </p:pic>
      <p:pic>
        <p:nvPicPr>
          <p:cNvPr id="4" name="图片 3" descr="人的脸&#10;&#10;中度可信度描述已自动生成">
            <a:extLst>
              <a:ext uri="{FF2B5EF4-FFF2-40B4-BE49-F238E27FC236}">
                <a16:creationId xmlns:a16="http://schemas.microsoft.com/office/drawing/2014/main" id="{52557A11-5E33-4CE8-DC75-814B6F17AF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AAA1240-A1E0-D453-1671-3952EB311527}"/>
              </a:ext>
            </a:extLst>
          </p:cNvPr>
          <p:cNvSpPr/>
          <p:nvPr userDrawn="1"/>
        </p:nvSpPr>
        <p:spPr>
          <a:xfrm>
            <a:off x="621592" y="-342900"/>
            <a:ext cx="771550" cy="1149350"/>
          </a:xfrm>
          <a:prstGeom prst="roundRect">
            <a:avLst>
              <a:gd name="adj" fmla="val 1393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 w="6350">
            <a:gradFill>
              <a:gsLst>
                <a:gs pos="100000">
                  <a:schemeClr val="accent4"/>
                </a:gs>
                <a:gs pos="0">
                  <a:schemeClr val="accent5"/>
                </a:gs>
              </a:gsLst>
              <a:lin ang="5400000" scaled="1"/>
            </a:gradFill>
          </a:ln>
          <a:effectLst>
            <a:outerShdw blurRad="304800" dist="50800" dir="5400000" sx="94000" sy="94000" algn="t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91DB8DA6-E818-1D5B-4441-933A9FADB4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81" y="73738"/>
            <a:ext cx="645399" cy="645399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385AC52-BF57-9B38-A6B3-5B6CC0878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324117"/>
            <a:ext cx="8883650" cy="5746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buNone/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zh-CN" altLang="en-US" sz="2800" b="1" kern="12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zh-CN" alt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4640254-FB87-3902-048C-08AC3FA24D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5549" y="469121"/>
            <a:ext cx="2948800" cy="34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图片占位符 64">
            <a:extLst>
              <a:ext uri="{FF2B5EF4-FFF2-40B4-BE49-F238E27FC236}">
                <a16:creationId xmlns:a16="http://schemas.microsoft.com/office/drawing/2014/main" id="{7E06D1F5-8FD2-473E-D6F8-B472AD3DE3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4478" y="1669004"/>
            <a:ext cx="2025218" cy="2722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</a:ln>
          <a:effectLst/>
        </p:spPr>
        <p:txBody>
          <a:bodyPr wrap="square" lIns="540000" tIns="180000" rIns="540000" anchor="t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1800"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3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纯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70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作者介绍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>
            <a:extLst>
              <a:ext uri="{FF2B5EF4-FFF2-40B4-BE49-F238E27FC236}">
                <a16:creationId xmlns:a16="http://schemas.microsoft.com/office/drawing/2014/main" id="{A77574B3-8024-927F-22AC-3E5A3FF71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27" r="32728"/>
          <a:stretch/>
        </p:blipFill>
        <p:spPr>
          <a:xfrm>
            <a:off x="0" y="-45075"/>
            <a:ext cx="12192000" cy="6903075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0A0CE6A1-3B00-E4EB-A9C3-A522150B0E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/>
              <a:ea typeface="阿里巴巴普惠体 M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76DE26E1-4458-982A-BFB1-451431FA1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35214" t="10471" r="23671" b="4519"/>
          <a:stretch/>
        </p:blipFill>
        <p:spPr>
          <a:xfrm>
            <a:off x="0" y="-45306"/>
            <a:ext cx="12192000" cy="6903306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4F388862-415A-C935-DB1E-4FBC8BB486C6}"/>
              </a:ext>
            </a:extLst>
          </p:cNvPr>
          <p:cNvSpPr txBox="1"/>
          <p:nvPr userDrawn="1"/>
        </p:nvSpPr>
        <p:spPr>
          <a:xfrm>
            <a:off x="763521" y="995531"/>
            <a:ext cx="138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gradFill>
                  <a:gsLst>
                    <a:gs pos="0">
                      <a:schemeClr val="accent1">
                        <a:lumMod val="75000"/>
                        <a:alpha val="62000"/>
                      </a:schemeClr>
                    </a:gs>
                    <a:gs pos="100000">
                      <a:schemeClr val="accent1">
                        <a:lumMod val="75000"/>
                        <a:alpha val="88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关于作者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C55DBD7-903C-66E7-0479-43109036EE41}"/>
              </a:ext>
            </a:extLst>
          </p:cNvPr>
          <p:cNvSpPr txBox="1"/>
          <p:nvPr userDrawn="1"/>
        </p:nvSpPr>
        <p:spPr>
          <a:xfrm>
            <a:off x="763521" y="1688241"/>
            <a:ext cx="4980543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年成立于美丽的泉城济南，是一家致力于视觉演示设计与各类平面美化的设计团队，主要从事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演示设计、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课程培训，手绘、画册设计、印刷品、宣传视频等商业视觉创意服务。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7DF730D-2182-AE2F-3453-8356FA7816B5}"/>
              </a:ext>
            </a:extLst>
          </p:cNvPr>
          <p:cNvGrpSpPr/>
          <p:nvPr userDrawn="1"/>
        </p:nvGrpSpPr>
        <p:grpSpPr>
          <a:xfrm>
            <a:off x="848896" y="1504897"/>
            <a:ext cx="433078" cy="101282"/>
            <a:chOff x="78938" y="1038860"/>
            <a:chExt cx="433078" cy="101282"/>
          </a:xfrm>
        </p:grpSpPr>
        <p:sp>
          <p:nvSpPr>
            <p:cNvPr id="91" name="平行四边形 90">
              <a:extLst>
                <a:ext uri="{FF2B5EF4-FFF2-40B4-BE49-F238E27FC236}">
                  <a16:creationId xmlns:a16="http://schemas.microsoft.com/office/drawing/2014/main" id="{04398109-C7ED-B081-FD3D-C0512103ECCD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平行四边形 91">
              <a:extLst>
                <a:ext uri="{FF2B5EF4-FFF2-40B4-BE49-F238E27FC236}">
                  <a16:creationId xmlns:a16="http://schemas.microsoft.com/office/drawing/2014/main" id="{E736FE75-73BA-3024-AC0B-2AA1599D8FC7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平行四边形 92">
              <a:extLst>
                <a:ext uri="{FF2B5EF4-FFF2-40B4-BE49-F238E27FC236}">
                  <a16:creationId xmlns:a16="http://schemas.microsoft.com/office/drawing/2014/main" id="{056058C3-5404-2B9F-BE71-F4B6563C1A3E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313619A9-6B88-6090-8C2E-E9F713B85356}"/>
              </a:ext>
            </a:extLst>
          </p:cNvPr>
          <p:cNvSpPr txBox="1"/>
          <p:nvPr userDrawn="1"/>
        </p:nvSpPr>
        <p:spPr>
          <a:xfrm>
            <a:off x="6316773" y="995531"/>
            <a:ext cx="138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gradFill>
                  <a:gsLst>
                    <a:gs pos="0">
                      <a:schemeClr val="accent1">
                        <a:lumMod val="75000"/>
                        <a:alpha val="62000"/>
                      </a:schemeClr>
                    </a:gs>
                    <a:gs pos="100000">
                      <a:schemeClr val="accent1">
                        <a:lumMod val="75000"/>
                        <a:alpha val="88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版权说明</a:t>
            </a: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79B9E168-C5D0-3B7A-2546-29C59D50A690}"/>
              </a:ext>
            </a:extLst>
          </p:cNvPr>
          <p:cNvGrpSpPr/>
          <p:nvPr userDrawn="1"/>
        </p:nvGrpSpPr>
        <p:grpSpPr>
          <a:xfrm>
            <a:off x="6402148" y="1504897"/>
            <a:ext cx="433078" cy="101282"/>
            <a:chOff x="78938" y="1038860"/>
            <a:chExt cx="433078" cy="101282"/>
          </a:xfrm>
        </p:grpSpPr>
        <p:sp>
          <p:nvSpPr>
            <p:cNvPr id="96" name="平行四边形 95">
              <a:extLst>
                <a:ext uri="{FF2B5EF4-FFF2-40B4-BE49-F238E27FC236}">
                  <a16:creationId xmlns:a16="http://schemas.microsoft.com/office/drawing/2014/main" id="{18BA95EC-5DDB-BD31-962E-4B564B788A4F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平行四边形 96">
              <a:extLst>
                <a:ext uri="{FF2B5EF4-FFF2-40B4-BE49-F238E27FC236}">
                  <a16:creationId xmlns:a16="http://schemas.microsoft.com/office/drawing/2014/main" id="{C9FA206E-1674-C520-83F6-1A8613AA661A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平行四边形 97">
              <a:extLst>
                <a:ext uri="{FF2B5EF4-FFF2-40B4-BE49-F238E27FC236}">
                  <a16:creationId xmlns:a16="http://schemas.microsoft.com/office/drawing/2014/main" id="{F756412F-AE39-918D-3F5F-FE47D4533D20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0244BE1F-1306-5A71-F974-E07117105DBB}"/>
              </a:ext>
            </a:extLst>
          </p:cNvPr>
          <p:cNvSpPr txBox="1"/>
          <p:nvPr userDrawn="1"/>
        </p:nvSpPr>
        <p:spPr>
          <a:xfrm>
            <a:off x="6316773" y="1688241"/>
            <a:ext cx="4811108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本次活动及该模板为公益性质，仅供在校师生下载使用，可用于日常工作、汇报、答辩、课件等场合，</a:t>
            </a:r>
            <a:r>
              <a:rPr lang="zh-CN" altLang="en-US" sz="1600" b="1" spc="100" dirty="0">
                <a:solidFill>
                  <a:schemeClr val="accent1">
                    <a:lumMod val="75000"/>
                  </a:schemeClr>
                </a:solidFill>
              </a:rPr>
              <a:t>严禁任何商业用途</a:t>
            </a:r>
            <a:r>
              <a:rPr lang="zh-CN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1600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PA-任意多边形 114">
            <a:extLst>
              <a:ext uri="{FF2B5EF4-FFF2-40B4-BE49-F238E27FC236}">
                <a16:creationId xmlns:a16="http://schemas.microsoft.com/office/drawing/2014/main" id="{3491D9DE-D821-B401-481A-747779B16A7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51207" y="3406462"/>
            <a:ext cx="7901874" cy="2725109"/>
          </a:xfrm>
          <a:custGeom>
            <a:avLst/>
            <a:gdLst>
              <a:gd name="connsiteX0" fmla="*/ 3337000 w 4194730"/>
              <a:gd name="connsiteY0" fmla="*/ 304 h 1446631"/>
              <a:gd name="connsiteX1" fmla="*/ 3385896 w 4194730"/>
              <a:gd name="connsiteY1" fmla="*/ 13731 h 1446631"/>
              <a:gd name="connsiteX2" fmla="*/ 4165024 w 4194730"/>
              <a:gd name="connsiteY2" fmla="*/ 579228 h 1446631"/>
              <a:gd name="connsiteX3" fmla="*/ 4194142 w 4194730"/>
              <a:gd name="connsiteY3" fmla="*/ 646689 h 1446631"/>
              <a:gd name="connsiteX4" fmla="*/ 4119190 w 4194730"/>
              <a:gd name="connsiteY4" fmla="*/ 1229008 h 1446631"/>
              <a:gd name="connsiteX5" fmla="*/ 4055954 w 4194730"/>
              <a:gd name="connsiteY5" fmla="*/ 1291351 h 1446631"/>
              <a:gd name="connsiteX6" fmla="*/ 2701319 w 4194730"/>
              <a:gd name="connsiteY6" fmla="*/ 1446166 h 1446631"/>
              <a:gd name="connsiteX7" fmla="*/ 2692302 w 4194730"/>
              <a:gd name="connsiteY7" fmla="*/ 1446627 h 1446631"/>
              <a:gd name="connsiteX8" fmla="*/ 439570 w 4194730"/>
              <a:gd name="connsiteY8" fmla="*/ 1420279 h 1446631"/>
              <a:gd name="connsiteX9" fmla="*/ 373923 w 4194730"/>
              <a:gd name="connsiteY9" fmla="*/ 1375911 h 1446631"/>
              <a:gd name="connsiteX10" fmla="*/ 142161 w 4194730"/>
              <a:gd name="connsiteY10" fmla="*/ 818136 h 1446631"/>
              <a:gd name="connsiteX11" fmla="*/ 16260 w 4194730"/>
              <a:gd name="connsiteY11" fmla="*/ 805718 h 1446631"/>
              <a:gd name="connsiteX12" fmla="*/ 8184 w 4194730"/>
              <a:gd name="connsiteY12" fmla="*/ 772703 h 1446631"/>
              <a:gd name="connsiteX13" fmla="*/ 140837 w 4194730"/>
              <a:gd name="connsiteY13" fmla="*/ 686152 h 1446631"/>
              <a:gd name="connsiteX14" fmla="*/ 275288 w 4194730"/>
              <a:gd name="connsiteY14" fmla="*/ 323370 h 1446631"/>
              <a:gd name="connsiteX15" fmla="*/ 336197 w 4194730"/>
              <a:gd name="connsiteY15" fmla="*/ 276694 h 144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94730" h="1446631">
                <a:moveTo>
                  <a:pt x="3337000" y="304"/>
                </a:moveTo>
                <a:cubicBezTo>
                  <a:pt x="3354398" y="-1298"/>
                  <a:pt x="3371757" y="3469"/>
                  <a:pt x="3385896" y="13731"/>
                </a:cubicBezTo>
                <a:lnTo>
                  <a:pt x="4165024" y="579228"/>
                </a:lnTo>
                <a:cubicBezTo>
                  <a:pt x="4186319" y="594684"/>
                  <a:pt x="4197501" y="620590"/>
                  <a:pt x="4194142" y="646689"/>
                </a:cubicBezTo>
                <a:lnTo>
                  <a:pt x="4119190" y="1229008"/>
                </a:lnTo>
                <a:cubicBezTo>
                  <a:pt x="4114963" y="1261844"/>
                  <a:pt x="4088847" y="1287592"/>
                  <a:pt x="4055954" y="1291351"/>
                </a:cubicBezTo>
                <a:lnTo>
                  <a:pt x="2701319" y="1446166"/>
                </a:lnTo>
                <a:cubicBezTo>
                  <a:pt x="2698326" y="1446508"/>
                  <a:pt x="2695314" y="1446662"/>
                  <a:pt x="2692302" y="1446627"/>
                </a:cubicBezTo>
                <a:lnTo>
                  <a:pt x="439570" y="1420279"/>
                </a:lnTo>
                <a:cubicBezTo>
                  <a:pt x="410773" y="1419942"/>
                  <a:pt x="384973" y="1402505"/>
                  <a:pt x="373923" y="1375911"/>
                </a:cubicBezTo>
                <a:lnTo>
                  <a:pt x="142161" y="818136"/>
                </a:lnTo>
                <a:lnTo>
                  <a:pt x="16260" y="805718"/>
                </a:lnTo>
                <a:cubicBezTo>
                  <a:pt x="-662" y="804049"/>
                  <a:pt x="-6057" y="781995"/>
                  <a:pt x="8184" y="772703"/>
                </a:cubicBezTo>
                <a:lnTo>
                  <a:pt x="140837" y="686152"/>
                </a:lnTo>
                <a:lnTo>
                  <a:pt x="275288" y="323370"/>
                </a:lnTo>
                <a:cubicBezTo>
                  <a:pt x="284916" y="297392"/>
                  <a:pt x="308609" y="279235"/>
                  <a:pt x="336197" y="276694"/>
                </a:cubicBezTo>
                <a:close/>
              </a:path>
            </a:pathLst>
          </a:custGeom>
          <a:solidFill>
            <a:schemeClr val="bg1">
              <a:alpha val="94000"/>
            </a:schemeClr>
          </a:solidFill>
          <a:ln w="15875">
            <a:solidFill>
              <a:schemeClr val="tx1"/>
            </a:solidFill>
          </a:ln>
          <a:effectLst>
            <a:outerShdw blurRad="101600" dist="127000" dir="8100000" algn="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1" name="PA-图片 52">
            <a:extLst>
              <a:ext uri="{FF2B5EF4-FFF2-40B4-BE49-F238E27FC236}">
                <a16:creationId xmlns:a16="http://schemas.microsoft.com/office/drawing/2014/main" id="{D2B1A8F6-5023-E280-783B-775EAE0C363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4">
            <a:alphaModFix amt="48000"/>
          </a:blip>
          <a:srcRect l="46571" t="24302" r="13414"/>
          <a:stretch>
            <a:fillRect/>
          </a:stretch>
        </p:blipFill>
        <p:spPr>
          <a:xfrm rot="5179206" flipH="1">
            <a:off x="7419519" y="2178556"/>
            <a:ext cx="2786502" cy="5265556"/>
          </a:xfrm>
          <a:custGeom>
            <a:avLst/>
            <a:gdLst>
              <a:gd name="connsiteX0" fmla="*/ 1402171 w 1402198"/>
              <a:gd name="connsiteY0" fmla="*/ 815214 h 2649681"/>
              <a:gd name="connsiteX1" fmla="*/ 1385633 w 1402198"/>
              <a:gd name="connsiteY1" fmla="*/ 767281 h 2649681"/>
              <a:gd name="connsiteX2" fmla="*/ 771296 w 1402198"/>
              <a:gd name="connsiteY2" fmla="*/ 26054 h 2649681"/>
              <a:gd name="connsiteX3" fmla="*/ 702105 w 1402198"/>
              <a:gd name="connsiteY3" fmla="*/ 1326 h 2649681"/>
              <a:gd name="connsiteX4" fmla="*/ 125797 w 1402198"/>
              <a:gd name="connsiteY4" fmla="*/ 113498 h 2649681"/>
              <a:gd name="connsiteX5" fmla="*/ 67642 w 1402198"/>
              <a:gd name="connsiteY5" fmla="*/ 180605 h 2649681"/>
              <a:gd name="connsiteX6" fmla="*/ 89 w 1402198"/>
              <a:gd name="connsiteY6" fmla="*/ 1542383 h 2649681"/>
              <a:gd name="connsiteX7" fmla="*/ 208 w 1402198"/>
              <a:gd name="connsiteY7" fmla="*/ 1551411 h 2649681"/>
              <a:gd name="connsiteX8" fmla="*/ 83751 w 1402198"/>
              <a:gd name="connsiteY8" fmla="*/ 2649681 h 2649681"/>
              <a:gd name="connsiteX9" fmla="*/ 1351490 w 1402198"/>
              <a:gd name="connsiteY9" fmla="*/ 2649681 h 264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2198" h="2649681">
                <a:moveTo>
                  <a:pt x="1402171" y="815214"/>
                </a:moveTo>
                <a:cubicBezTo>
                  <a:pt x="1402653" y="797750"/>
                  <a:pt x="1396782" y="780732"/>
                  <a:pt x="1385633" y="767281"/>
                </a:cubicBezTo>
                <a:lnTo>
                  <a:pt x="771296" y="26054"/>
                </a:lnTo>
                <a:cubicBezTo>
                  <a:pt x="754505" y="5795"/>
                  <a:pt x="727935" y="-3701"/>
                  <a:pt x="702105" y="1326"/>
                </a:cubicBezTo>
                <a:lnTo>
                  <a:pt x="125797" y="113498"/>
                </a:lnTo>
                <a:cubicBezTo>
                  <a:pt x="93300" y="119824"/>
                  <a:pt x="69282" y="147539"/>
                  <a:pt x="67642" y="180605"/>
                </a:cubicBezTo>
                <a:lnTo>
                  <a:pt x="89" y="1542383"/>
                </a:lnTo>
                <a:cubicBezTo>
                  <a:pt x="-60" y="1545392"/>
                  <a:pt x="-20" y="1548408"/>
                  <a:pt x="208" y="1551411"/>
                </a:cubicBezTo>
                <a:lnTo>
                  <a:pt x="83751" y="2649681"/>
                </a:lnTo>
                <a:lnTo>
                  <a:pt x="1351490" y="2649681"/>
                </a:lnTo>
                <a:close/>
              </a:path>
            </a:pathLst>
          </a:custGeom>
          <a:effectLst/>
        </p:spPr>
      </p:pic>
      <p:sp>
        <p:nvSpPr>
          <p:cNvPr id="102" name="PA-文本框 46">
            <a:extLst>
              <a:ext uri="{FF2B5EF4-FFF2-40B4-BE49-F238E27FC236}">
                <a16:creationId xmlns:a16="http://schemas.microsoft.com/office/drawing/2014/main" id="{08F8E14C-DF82-FEC4-0E3B-B21586725BEB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309718" y="4073536"/>
            <a:ext cx="4964987" cy="64633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200" dirty="0">
                <a:latin typeface="喜鹊古字典体(简+繁体)" panose="00000500000000000000" pitchFamily="2" charset="-122"/>
                <a:ea typeface="喜鹊古字典体(简+繁体)" panose="00000500000000000000" pitchFamily="2" charset="-122"/>
                <a:cs typeface="阿里巴巴普惠体 B" panose="00020600040101010101" pitchFamily="18" charset="-122"/>
              </a:rPr>
              <a:t>智演喵视觉设计</a:t>
            </a:r>
          </a:p>
        </p:txBody>
      </p:sp>
      <p:sp>
        <p:nvSpPr>
          <p:cNvPr id="103" name="PA-文本框 48">
            <a:extLst>
              <a:ext uri="{FF2B5EF4-FFF2-40B4-BE49-F238E27FC236}">
                <a16:creationId xmlns:a16="http://schemas.microsoft.com/office/drawing/2014/main" id="{1D7F9A2F-713B-EB0B-CC15-F4A6DBA785EC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4339537" y="4760341"/>
            <a:ext cx="4662511" cy="2693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750" dirty="0">
                <a:latin typeface="+mn-ea"/>
                <a:cs typeface="阿里巴巴普惠体 L" panose="00020600040101010101" pitchFamily="18" charset="-122"/>
              </a:rPr>
              <a:t>专业</a:t>
            </a:r>
            <a:r>
              <a:rPr lang="en-US" altLang="zh-CN" sz="1750" dirty="0">
                <a:latin typeface="+mn-ea"/>
                <a:cs typeface="阿里巴巴普惠体 L" panose="00020600040101010101" pitchFamily="18" charset="-122"/>
              </a:rPr>
              <a:t>PPT</a:t>
            </a:r>
            <a:r>
              <a:rPr lang="zh-CN" altLang="en-US" sz="1750" dirty="0">
                <a:latin typeface="+mn-ea"/>
                <a:cs typeface="阿里巴巴普惠体 L" panose="00020600040101010101" pitchFamily="18" charset="-122"/>
              </a:rPr>
              <a:t>定制设计工作室，对模板任何问题可以</a:t>
            </a:r>
          </a:p>
        </p:txBody>
      </p:sp>
      <p:sp>
        <p:nvSpPr>
          <p:cNvPr id="104" name="PA-文本框 50">
            <a:extLst>
              <a:ext uri="{FF2B5EF4-FFF2-40B4-BE49-F238E27FC236}">
                <a16:creationId xmlns:a16="http://schemas.microsoft.com/office/drawing/2014/main" id="{FEBE77CE-9AD2-29E8-4725-7CDFDF9CE5B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331932" y="5118958"/>
            <a:ext cx="4787572" cy="28283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38" dirty="0">
                <a:latin typeface="+mn-ea"/>
                <a:cs typeface="阿里巴巴普惠体 L" panose="00020600040101010101" pitchFamily="18" charset="-122"/>
              </a:rPr>
              <a:t>关注我，回复</a:t>
            </a:r>
            <a:r>
              <a:rPr lang="en-US" altLang="zh-CN" sz="1838" b="1" dirty="0">
                <a:latin typeface="+mn-ea"/>
                <a:cs typeface="阿里巴巴普惠体 L" panose="00020600040101010101" pitchFamily="18" charset="-122"/>
              </a:rPr>
              <a:t>【</a:t>
            </a:r>
            <a:r>
              <a:rPr lang="zh-CN" altLang="en-US" sz="1838" b="1" dirty="0">
                <a:latin typeface="+mn-ea"/>
                <a:cs typeface="阿里巴巴普惠体 L" panose="00020600040101010101" pitchFamily="18" charset="-122"/>
              </a:rPr>
              <a:t>答辩模板</a:t>
            </a:r>
            <a:r>
              <a:rPr lang="en-US" altLang="zh-CN" sz="1838" b="1" dirty="0">
                <a:latin typeface="+mn-ea"/>
                <a:cs typeface="阿里巴巴普惠体 L" panose="00020600040101010101" pitchFamily="18" charset="-122"/>
              </a:rPr>
              <a:t>】</a:t>
            </a:r>
            <a:r>
              <a:rPr lang="zh-CN" altLang="en-US" sz="1838" dirty="0">
                <a:latin typeface="+mn-ea"/>
                <a:cs typeface="阿里巴巴普惠体 L" panose="00020600040101010101" pitchFamily="18" charset="-122"/>
              </a:rPr>
              <a:t>即可，等你哟</a:t>
            </a:r>
            <a:r>
              <a:rPr lang="en-US" altLang="zh-CN" sz="1838" dirty="0">
                <a:latin typeface="+mn-ea"/>
                <a:cs typeface="阿里巴巴普惠体 L" panose="00020600040101010101" pitchFamily="18" charset="-122"/>
              </a:rPr>
              <a:t>~</a:t>
            </a:r>
            <a:endParaRPr lang="zh-CN" altLang="en-US" sz="1838" dirty="0">
              <a:latin typeface="+mn-ea"/>
              <a:cs typeface="阿里巴巴普惠体 L" panose="00020600040101010101" pitchFamily="18" charset="-122"/>
            </a:endParaRPr>
          </a:p>
        </p:txBody>
      </p:sp>
      <p:pic>
        <p:nvPicPr>
          <p:cNvPr id="105" name="PA-图片 54" descr="QR 代码&#10;&#10;描述已自动生成">
            <a:extLst>
              <a:ext uri="{FF2B5EF4-FFF2-40B4-BE49-F238E27FC236}">
                <a16:creationId xmlns:a16="http://schemas.microsoft.com/office/drawing/2014/main" id="{BCCCF9AB-E5F2-9416-4381-77157905777D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71" t="4271" r="4271" b="4271"/>
          <a:stretch/>
        </p:blipFill>
        <p:spPr>
          <a:xfrm>
            <a:off x="9119504" y="4160774"/>
            <a:ext cx="1531929" cy="1531929"/>
          </a:xfrm>
          <a:prstGeom prst="roundRect">
            <a:avLst>
              <a:gd name="adj" fmla="val 0"/>
            </a:avLst>
          </a:prstGeom>
          <a:ln w="16669">
            <a:solidFill>
              <a:schemeClr val="tx1"/>
            </a:solidFill>
          </a:ln>
          <a:effectLst/>
        </p:spPr>
      </p:pic>
      <p:pic>
        <p:nvPicPr>
          <p:cNvPr id="106" name="PA-图片 56" descr="卡通人物&#10;&#10;描述已自动生成">
            <a:extLst>
              <a:ext uri="{FF2B5EF4-FFF2-40B4-BE49-F238E27FC236}">
                <a16:creationId xmlns:a16="http://schemas.microsoft.com/office/drawing/2014/main" id="{92CB7AC2-E661-7A20-424B-82A3B1767160}"/>
              </a:ext>
            </a:extLst>
          </p:cNvPr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904" r="49291" b="15311"/>
          <a:stretch/>
        </p:blipFill>
        <p:spPr>
          <a:xfrm rot="20935611">
            <a:off x="868529" y="3705616"/>
            <a:ext cx="3171244" cy="2731601"/>
          </a:xfrm>
          <a:custGeom>
            <a:avLst/>
            <a:gdLst>
              <a:gd name="connsiteX0" fmla="*/ 2042094 w 2042094"/>
              <a:gd name="connsiteY0" fmla="*/ 0 h 1758990"/>
              <a:gd name="connsiteX1" fmla="*/ 2042094 w 2042094"/>
              <a:gd name="connsiteY1" fmla="*/ 259213 h 1758990"/>
              <a:gd name="connsiteX2" fmla="*/ 1829832 w 2042094"/>
              <a:gd name="connsiteY2" fmla="*/ 255266 h 1758990"/>
              <a:gd name="connsiteX3" fmla="*/ 1560005 w 2042094"/>
              <a:gd name="connsiteY3" fmla="*/ 622938 h 1758990"/>
              <a:gd name="connsiteX4" fmla="*/ 1670557 w 2042094"/>
              <a:gd name="connsiteY4" fmla="*/ 879546 h 1758990"/>
              <a:gd name="connsiteX5" fmla="*/ 1913690 w 2042094"/>
              <a:gd name="connsiteY5" fmla="*/ 964229 h 1758990"/>
              <a:gd name="connsiteX6" fmla="*/ 2042094 w 2042094"/>
              <a:gd name="connsiteY6" fmla="*/ 804371 h 1758990"/>
              <a:gd name="connsiteX7" fmla="*/ 2042094 w 2042094"/>
              <a:gd name="connsiteY7" fmla="*/ 1748698 h 1758990"/>
              <a:gd name="connsiteX8" fmla="*/ 0 w 2042094"/>
              <a:gd name="connsiteY8" fmla="*/ 1758990 h 1758990"/>
              <a:gd name="connsiteX9" fmla="*/ 0 w 2042094"/>
              <a:gd name="connsiteY9" fmla="*/ 0 h 1758990"/>
              <a:gd name="connsiteX10" fmla="*/ 428212 w 2042094"/>
              <a:gd name="connsiteY10" fmla="*/ 0 h 1758990"/>
              <a:gd name="connsiteX11" fmla="*/ 428212 w 2042094"/>
              <a:gd name="connsiteY11" fmla="*/ 10262 h 1758990"/>
              <a:gd name="connsiteX12" fmla="*/ 807408 w 2042094"/>
              <a:gd name="connsiteY12" fmla="*/ 10262 h 1758990"/>
              <a:gd name="connsiteX13" fmla="*/ 807408 w 2042094"/>
              <a:gd name="connsiteY13" fmla="*/ 0 h 175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2094" h="1758990">
                <a:moveTo>
                  <a:pt x="2042094" y="0"/>
                </a:moveTo>
                <a:lnTo>
                  <a:pt x="2042094" y="259213"/>
                </a:lnTo>
                <a:lnTo>
                  <a:pt x="1829832" y="255266"/>
                </a:lnTo>
                <a:lnTo>
                  <a:pt x="1560005" y="622938"/>
                </a:lnTo>
                <a:lnTo>
                  <a:pt x="1670557" y="879546"/>
                </a:lnTo>
                <a:lnTo>
                  <a:pt x="1913690" y="964229"/>
                </a:lnTo>
                <a:lnTo>
                  <a:pt x="2042094" y="804371"/>
                </a:lnTo>
                <a:lnTo>
                  <a:pt x="2042094" y="1748698"/>
                </a:lnTo>
                <a:lnTo>
                  <a:pt x="0" y="1758990"/>
                </a:lnTo>
                <a:lnTo>
                  <a:pt x="0" y="0"/>
                </a:lnTo>
                <a:lnTo>
                  <a:pt x="428212" y="0"/>
                </a:lnTo>
                <a:lnTo>
                  <a:pt x="428212" y="10262"/>
                </a:lnTo>
                <a:lnTo>
                  <a:pt x="807408" y="10262"/>
                </a:lnTo>
                <a:lnTo>
                  <a:pt x="807408" y="0"/>
                </a:lnTo>
                <a:close/>
              </a:path>
            </a:pathLst>
          </a:custGeom>
        </p:spPr>
      </p:pic>
      <p:pic>
        <p:nvPicPr>
          <p:cNvPr id="107" name="PA-图片 58">
            <a:extLst>
              <a:ext uri="{FF2B5EF4-FFF2-40B4-BE49-F238E27FC236}">
                <a16:creationId xmlns:a16="http://schemas.microsoft.com/office/drawing/2014/main" id="{274C9F38-FAF3-5130-5013-2EDF50C6D1D5}"/>
              </a:ext>
            </a:extLst>
          </p:cNvPr>
          <p:cNvPicPr>
            <a:picLocks/>
          </p:cNvPicPr>
          <p:nvPr userDrawn="1">
            <p:custDataLst>
              <p:tags r:id="rId8"/>
            </p:custDataLst>
          </p:nvPr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25" b="3220"/>
          <a:stretch>
            <a:fillRect/>
          </a:stretch>
        </p:blipFill>
        <p:spPr>
          <a:xfrm>
            <a:off x="4476292" y="5552614"/>
            <a:ext cx="306075" cy="286349"/>
          </a:xfrm>
          <a:prstGeom prst="rect">
            <a:avLst/>
          </a:prstGeom>
          <a:effectLst/>
        </p:spPr>
      </p:pic>
      <p:pic>
        <p:nvPicPr>
          <p:cNvPr id="108" name="PA-图片 60" descr="文本, 徽标&#10;&#10;描述已自动生成">
            <a:extLst>
              <a:ext uri="{FF2B5EF4-FFF2-40B4-BE49-F238E27FC236}">
                <a16:creationId xmlns:a16="http://schemas.microsoft.com/office/drawing/2014/main" id="{974DFAF1-97B6-D49B-2229-275E86C63333}"/>
              </a:ext>
            </a:extLst>
          </p:cNvPr>
          <p:cNvPicPr>
            <a:picLocks/>
          </p:cNvPicPr>
          <p:nvPr userDrawn="1">
            <p:custDataLst>
              <p:tags r:id="rId9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6941" y="5561449"/>
            <a:ext cx="296630" cy="277513"/>
          </a:xfrm>
          <a:prstGeom prst="rect">
            <a:avLst/>
          </a:prstGeom>
          <a:effectLst/>
        </p:spPr>
      </p:pic>
      <p:pic>
        <p:nvPicPr>
          <p:cNvPr id="109" name="PA-图片 62">
            <a:extLst>
              <a:ext uri="{FF2B5EF4-FFF2-40B4-BE49-F238E27FC236}">
                <a16:creationId xmlns:a16="http://schemas.microsoft.com/office/drawing/2014/main" id="{BFF2D569-61C9-BCC1-BE5C-14CDCB086067}"/>
              </a:ext>
            </a:extLst>
          </p:cNvPr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486" y="5576434"/>
            <a:ext cx="747274" cy="256034"/>
          </a:xfrm>
          <a:prstGeom prst="rect">
            <a:avLst/>
          </a:prstGeom>
          <a:effectLst/>
        </p:spPr>
      </p:pic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E48BD3DA-160C-2BD0-1E0D-0EF27CB146B9}"/>
              </a:ext>
            </a:extLst>
          </p:cNvPr>
          <p:cNvGrpSpPr/>
          <p:nvPr userDrawn="1"/>
        </p:nvGrpSpPr>
        <p:grpSpPr>
          <a:xfrm>
            <a:off x="0" y="6500834"/>
            <a:ext cx="5493152" cy="357397"/>
            <a:chOff x="-820" y="-46197"/>
            <a:chExt cx="6858820" cy="446248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893C297E-3428-6EB6-E58A-A7107D7B6040}"/>
                </a:ext>
              </a:extLst>
            </p:cNvPr>
            <p:cNvSpPr/>
            <p:nvPr userDrawn="1"/>
          </p:nvSpPr>
          <p:spPr>
            <a:xfrm>
              <a:off x="0" y="-46197"/>
              <a:ext cx="6858000" cy="446248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7766A3DA-D799-5395-234D-C67FFAAE0679}"/>
                </a:ext>
              </a:extLst>
            </p:cNvPr>
            <p:cNvGrpSpPr/>
            <p:nvPr userDrawn="1"/>
          </p:nvGrpSpPr>
          <p:grpSpPr>
            <a:xfrm>
              <a:off x="-820" y="0"/>
              <a:ext cx="1388778" cy="322232"/>
              <a:chOff x="-265016" y="710463"/>
              <a:chExt cx="9358054" cy="687016"/>
            </a:xfrm>
          </p:grpSpPr>
          <p:pic>
            <p:nvPicPr>
              <p:cNvPr id="125" name="图片 124" descr="形状&#10;&#10;中度可信度描述已自动生成">
                <a:extLst>
                  <a:ext uri="{FF2B5EF4-FFF2-40B4-BE49-F238E27FC236}">
                    <a16:creationId xmlns:a16="http://schemas.microsoft.com/office/drawing/2014/main" id="{52688534-F1AB-B49C-9979-A46126898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26" name="图片 125" descr="形状&#10;&#10;中度可信度描述已自动生成">
                <a:extLst>
                  <a:ext uri="{FF2B5EF4-FFF2-40B4-BE49-F238E27FC236}">
                    <a16:creationId xmlns:a16="http://schemas.microsoft.com/office/drawing/2014/main" id="{2A156368-170C-1650-D17E-D56E0EFB79B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3CF1EEF8-D3A0-9C0F-461E-03EECCC6C92E}"/>
                </a:ext>
              </a:extLst>
            </p:cNvPr>
            <p:cNvGrpSpPr/>
            <p:nvPr userDrawn="1"/>
          </p:nvGrpSpPr>
          <p:grpSpPr>
            <a:xfrm>
              <a:off x="1397360" y="0"/>
              <a:ext cx="1388778" cy="322232"/>
              <a:chOff x="-265016" y="710463"/>
              <a:chExt cx="9358054" cy="687016"/>
            </a:xfrm>
          </p:grpSpPr>
          <p:pic>
            <p:nvPicPr>
              <p:cNvPr id="123" name="图片 122" descr="形状&#10;&#10;中度可信度描述已自动生成">
                <a:extLst>
                  <a:ext uri="{FF2B5EF4-FFF2-40B4-BE49-F238E27FC236}">
                    <a16:creationId xmlns:a16="http://schemas.microsoft.com/office/drawing/2014/main" id="{5346348F-3DF9-1B05-6419-C1C220B9B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24" name="图片 123" descr="形状&#10;&#10;中度可信度描述已自动生成">
                <a:extLst>
                  <a:ext uri="{FF2B5EF4-FFF2-40B4-BE49-F238E27FC236}">
                    <a16:creationId xmlns:a16="http://schemas.microsoft.com/office/drawing/2014/main" id="{64E595B4-7448-AFF1-7CD9-CE3C180F670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9BB338D4-51BE-3D23-6420-3455A53CDE6F}"/>
                </a:ext>
              </a:extLst>
            </p:cNvPr>
            <p:cNvGrpSpPr/>
            <p:nvPr userDrawn="1"/>
          </p:nvGrpSpPr>
          <p:grpSpPr>
            <a:xfrm>
              <a:off x="2752863" y="0"/>
              <a:ext cx="1388778" cy="322232"/>
              <a:chOff x="-265016" y="710463"/>
              <a:chExt cx="9358054" cy="687016"/>
            </a:xfrm>
          </p:grpSpPr>
          <p:pic>
            <p:nvPicPr>
              <p:cNvPr id="121" name="图片 120" descr="形状&#10;&#10;中度可信度描述已自动生成">
                <a:extLst>
                  <a:ext uri="{FF2B5EF4-FFF2-40B4-BE49-F238E27FC236}">
                    <a16:creationId xmlns:a16="http://schemas.microsoft.com/office/drawing/2014/main" id="{D7138CFC-DC7B-983B-2384-0A5EFA604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22" name="图片 121" descr="形状&#10;&#10;中度可信度描述已自动生成">
                <a:extLst>
                  <a:ext uri="{FF2B5EF4-FFF2-40B4-BE49-F238E27FC236}">
                    <a16:creationId xmlns:a16="http://schemas.microsoft.com/office/drawing/2014/main" id="{8D22B50F-7109-A92F-14B8-C62E7962BDC5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1F7EDA29-20AE-606C-BCD7-44181D10FCBC}"/>
                </a:ext>
              </a:extLst>
            </p:cNvPr>
            <p:cNvGrpSpPr/>
            <p:nvPr userDrawn="1"/>
          </p:nvGrpSpPr>
          <p:grpSpPr>
            <a:xfrm>
              <a:off x="4037871" y="0"/>
              <a:ext cx="1388778" cy="322232"/>
              <a:chOff x="-265016" y="710463"/>
              <a:chExt cx="9358054" cy="687016"/>
            </a:xfrm>
          </p:grpSpPr>
          <p:pic>
            <p:nvPicPr>
              <p:cNvPr id="119" name="图片 118" descr="形状&#10;&#10;中度可信度描述已自动生成">
                <a:extLst>
                  <a:ext uri="{FF2B5EF4-FFF2-40B4-BE49-F238E27FC236}">
                    <a16:creationId xmlns:a16="http://schemas.microsoft.com/office/drawing/2014/main" id="{366FCCD0-88B6-839B-8F97-C1D1E3DA0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20" name="图片 119" descr="形状&#10;&#10;中度可信度描述已自动生成">
                <a:extLst>
                  <a:ext uri="{FF2B5EF4-FFF2-40B4-BE49-F238E27FC236}">
                    <a16:creationId xmlns:a16="http://schemas.microsoft.com/office/drawing/2014/main" id="{E72E95CF-3A8F-CA7D-F233-F8D8C01BF39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469885A0-FB7B-DD00-4119-FB61D4F696E4}"/>
                </a:ext>
              </a:extLst>
            </p:cNvPr>
            <p:cNvGrpSpPr/>
            <p:nvPr userDrawn="1"/>
          </p:nvGrpSpPr>
          <p:grpSpPr>
            <a:xfrm>
              <a:off x="5414337" y="0"/>
              <a:ext cx="1388778" cy="322232"/>
              <a:chOff x="-265016" y="710463"/>
              <a:chExt cx="9358054" cy="687016"/>
            </a:xfrm>
          </p:grpSpPr>
          <p:pic>
            <p:nvPicPr>
              <p:cNvPr id="117" name="图片 116" descr="形状&#10;&#10;中度可信度描述已自动生成">
                <a:extLst>
                  <a:ext uri="{FF2B5EF4-FFF2-40B4-BE49-F238E27FC236}">
                    <a16:creationId xmlns:a16="http://schemas.microsoft.com/office/drawing/2014/main" id="{3103A8F0-FD74-2CEE-2E83-5EE7F3625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18" name="图片 117" descr="形状&#10;&#10;中度可信度描述已自动生成">
                <a:extLst>
                  <a:ext uri="{FF2B5EF4-FFF2-40B4-BE49-F238E27FC236}">
                    <a16:creationId xmlns:a16="http://schemas.microsoft.com/office/drawing/2014/main" id="{08C6C6FE-2D4C-2225-B4AD-47B85AA1DD9D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34F248B5-56A3-6E82-E4E2-C8712BB815A2}"/>
              </a:ext>
            </a:extLst>
          </p:cNvPr>
          <p:cNvGrpSpPr/>
          <p:nvPr userDrawn="1"/>
        </p:nvGrpSpPr>
        <p:grpSpPr>
          <a:xfrm>
            <a:off x="5487785" y="6500834"/>
            <a:ext cx="5493152" cy="357397"/>
            <a:chOff x="-820" y="-46197"/>
            <a:chExt cx="6858820" cy="446248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54C9973A-4D36-58AE-F181-038288D79F26}"/>
                </a:ext>
              </a:extLst>
            </p:cNvPr>
            <p:cNvSpPr/>
            <p:nvPr userDrawn="1"/>
          </p:nvSpPr>
          <p:spPr>
            <a:xfrm>
              <a:off x="0" y="-46197"/>
              <a:ext cx="6858000" cy="446248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B2C8322-5300-3234-C8FA-790D732B6579}"/>
                </a:ext>
              </a:extLst>
            </p:cNvPr>
            <p:cNvGrpSpPr/>
            <p:nvPr userDrawn="1"/>
          </p:nvGrpSpPr>
          <p:grpSpPr>
            <a:xfrm>
              <a:off x="-820" y="0"/>
              <a:ext cx="1388778" cy="322232"/>
              <a:chOff x="-265016" y="710463"/>
              <a:chExt cx="9358054" cy="687016"/>
            </a:xfrm>
          </p:grpSpPr>
          <p:pic>
            <p:nvPicPr>
              <p:cNvPr id="142" name="图片 141" descr="形状&#10;&#10;中度可信度描述已自动生成">
                <a:extLst>
                  <a:ext uri="{FF2B5EF4-FFF2-40B4-BE49-F238E27FC236}">
                    <a16:creationId xmlns:a16="http://schemas.microsoft.com/office/drawing/2014/main" id="{812B715A-86BB-1378-81AE-3293B62AB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43" name="图片 142" descr="形状&#10;&#10;中度可信度描述已自动生成">
                <a:extLst>
                  <a:ext uri="{FF2B5EF4-FFF2-40B4-BE49-F238E27FC236}">
                    <a16:creationId xmlns:a16="http://schemas.microsoft.com/office/drawing/2014/main" id="{61661D7D-38B4-B99D-10DF-CA5292BAAA7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29FF2565-3653-0259-FAED-455109B3FF8B}"/>
                </a:ext>
              </a:extLst>
            </p:cNvPr>
            <p:cNvGrpSpPr/>
            <p:nvPr userDrawn="1"/>
          </p:nvGrpSpPr>
          <p:grpSpPr>
            <a:xfrm>
              <a:off x="1397360" y="0"/>
              <a:ext cx="1388778" cy="322232"/>
              <a:chOff x="-265016" y="710463"/>
              <a:chExt cx="9358054" cy="687016"/>
            </a:xfrm>
          </p:grpSpPr>
          <p:pic>
            <p:nvPicPr>
              <p:cNvPr id="140" name="图片 139" descr="形状&#10;&#10;中度可信度描述已自动生成">
                <a:extLst>
                  <a:ext uri="{FF2B5EF4-FFF2-40B4-BE49-F238E27FC236}">
                    <a16:creationId xmlns:a16="http://schemas.microsoft.com/office/drawing/2014/main" id="{C64066BA-B1BD-563F-0C9E-86E32988D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41" name="图片 140" descr="形状&#10;&#10;中度可信度描述已自动生成">
                <a:extLst>
                  <a:ext uri="{FF2B5EF4-FFF2-40B4-BE49-F238E27FC236}">
                    <a16:creationId xmlns:a16="http://schemas.microsoft.com/office/drawing/2014/main" id="{90A37925-1C9E-5938-3FD4-62D4B2BD9EF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3CC8B868-7939-EC75-E409-6D74901106A8}"/>
                </a:ext>
              </a:extLst>
            </p:cNvPr>
            <p:cNvGrpSpPr/>
            <p:nvPr userDrawn="1"/>
          </p:nvGrpSpPr>
          <p:grpSpPr>
            <a:xfrm>
              <a:off x="2752863" y="0"/>
              <a:ext cx="1388778" cy="322232"/>
              <a:chOff x="-265016" y="710463"/>
              <a:chExt cx="9358054" cy="687016"/>
            </a:xfrm>
          </p:grpSpPr>
          <p:pic>
            <p:nvPicPr>
              <p:cNvPr id="138" name="图片 137" descr="形状&#10;&#10;中度可信度描述已自动生成">
                <a:extLst>
                  <a:ext uri="{FF2B5EF4-FFF2-40B4-BE49-F238E27FC236}">
                    <a16:creationId xmlns:a16="http://schemas.microsoft.com/office/drawing/2014/main" id="{E45B2DD0-7075-0C85-5832-0A0162A29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39" name="图片 138" descr="形状&#10;&#10;中度可信度描述已自动生成">
                <a:extLst>
                  <a:ext uri="{FF2B5EF4-FFF2-40B4-BE49-F238E27FC236}">
                    <a16:creationId xmlns:a16="http://schemas.microsoft.com/office/drawing/2014/main" id="{C14CFEB8-564E-B527-C664-51CD0C8D554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E1FF108D-4AFB-02DB-26A7-9FA0EC697938}"/>
                </a:ext>
              </a:extLst>
            </p:cNvPr>
            <p:cNvGrpSpPr/>
            <p:nvPr userDrawn="1"/>
          </p:nvGrpSpPr>
          <p:grpSpPr>
            <a:xfrm>
              <a:off x="4037871" y="0"/>
              <a:ext cx="1388778" cy="322232"/>
              <a:chOff x="-265016" y="710463"/>
              <a:chExt cx="9358054" cy="687016"/>
            </a:xfrm>
          </p:grpSpPr>
          <p:pic>
            <p:nvPicPr>
              <p:cNvPr id="136" name="图片 135" descr="形状&#10;&#10;中度可信度描述已自动生成">
                <a:extLst>
                  <a:ext uri="{FF2B5EF4-FFF2-40B4-BE49-F238E27FC236}">
                    <a16:creationId xmlns:a16="http://schemas.microsoft.com/office/drawing/2014/main" id="{8159D5FE-32BD-C78A-E6B7-DD8328284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37" name="图片 136" descr="形状&#10;&#10;中度可信度描述已自动生成">
                <a:extLst>
                  <a:ext uri="{FF2B5EF4-FFF2-40B4-BE49-F238E27FC236}">
                    <a16:creationId xmlns:a16="http://schemas.microsoft.com/office/drawing/2014/main" id="{EC363FDF-56FE-3B2E-B418-E4028920C33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8585C869-277F-27B6-90D1-139BEC56D318}"/>
                </a:ext>
              </a:extLst>
            </p:cNvPr>
            <p:cNvGrpSpPr/>
            <p:nvPr userDrawn="1"/>
          </p:nvGrpSpPr>
          <p:grpSpPr>
            <a:xfrm>
              <a:off x="5414337" y="0"/>
              <a:ext cx="1388778" cy="322232"/>
              <a:chOff x="-265016" y="710463"/>
              <a:chExt cx="9358054" cy="687016"/>
            </a:xfrm>
          </p:grpSpPr>
          <p:pic>
            <p:nvPicPr>
              <p:cNvPr id="134" name="图片 133" descr="形状&#10;&#10;中度可信度描述已自动生成">
                <a:extLst>
                  <a:ext uri="{FF2B5EF4-FFF2-40B4-BE49-F238E27FC236}">
                    <a16:creationId xmlns:a16="http://schemas.microsoft.com/office/drawing/2014/main" id="{313F81D3-3EAB-0B6F-EC7F-D80BC4849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35" name="图片 134" descr="形状&#10;&#10;中度可信度描述已自动生成">
                <a:extLst>
                  <a:ext uri="{FF2B5EF4-FFF2-40B4-BE49-F238E27FC236}">
                    <a16:creationId xmlns:a16="http://schemas.microsoft.com/office/drawing/2014/main" id="{404F4E75-E454-C7CE-B5F6-B5E95F7501C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D6A132FB-C2E3-B259-CA2A-C0DE76430540}"/>
              </a:ext>
            </a:extLst>
          </p:cNvPr>
          <p:cNvGrpSpPr/>
          <p:nvPr userDrawn="1"/>
        </p:nvGrpSpPr>
        <p:grpSpPr>
          <a:xfrm>
            <a:off x="10974185" y="6500834"/>
            <a:ext cx="5493152" cy="357397"/>
            <a:chOff x="-820" y="-46197"/>
            <a:chExt cx="6858820" cy="446248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3A8DFAC0-2C02-3CEE-8600-E3E60EF2D472}"/>
                </a:ext>
              </a:extLst>
            </p:cNvPr>
            <p:cNvSpPr/>
            <p:nvPr userDrawn="1"/>
          </p:nvSpPr>
          <p:spPr>
            <a:xfrm>
              <a:off x="0" y="-46197"/>
              <a:ext cx="6858000" cy="446248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1CC06D36-B440-905D-2B57-131AE45C9B04}"/>
                </a:ext>
              </a:extLst>
            </p:cNvPr>
            <p:cNvGrpSpPr/>
            <p:nvPr userDrawn="1"/>
          </p:nvGrpSpPr>
          <p:grpSpPr>
            <a:xfrm>
              <a:off x="-820" y="0"/>
              <a:ext cx="1388778" cy="322232"/>
              <a:chOff x="-265016" y="710463"/>
              <a:chExt cx="9358054" cy="687016"/>
            </a:xfrm>
          </p:grpSpPr>
          <p:pic>
            <p:nvPicPr>
              <p:cNvPr id="159" name="图片 158" descr="形状&#10;&#10;中度可信度描述已自动生成">
                <a:extLst>
                  <a:ext uri="{FF2B5EF4-FFF2-40B4-BE49-F238E27FC236}">
                    <a16:creationId xmlns:a16="http://schemas.microsoft.com/office/drawing/2014/main" id="{26680D67-7643-4282-0253-2EF242132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60" name="图片 159" descr="形状&#10;&#10;中度可信度描述已自动生成">
                <a:extLst>
                  <a:ext uri="{FF2B5EF4-FFF2-40B4-BE49-F238E27FC236}">
                    <a16:creationId xmlns:a16="http://schemas.microsoft.com/office/drawing/2014/main" id="{520994A5-0782-9287-7215-8D04B585061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5F44C900-A288-52B7-9AD5-C9F870AA54C8}"/>
                </a:ext>
              </a:extLst>
            </p:cNvPr>
            <p:cNvGrpSpPr/>
            <p:nvPr userDrawn="1"/>
          </p:nvGrpSpPr>
          <p:grpSpPr>
            <a:xfrm>
              <a:off x="1397360" y="0"/>
              <a:ext cx="1388778" cy="322232"/>
              <a:chOff x="-265016" y="710463"/>
              <a:chExt cx="9358054" cy="687016"/>
            </a:xfrm>
          </p:grpSpPr>
          <p:pic>
            <p:nvPicPr>
              <p:cNvPr id="157" name="图片 156" descr="形状&#10;&#10;中度可信度描述已自动生成">
                <a:extLst>
                  <a:ext uri="{FF2B5EF4-FFF2-40B4-BE49-F238E27FC236}">
                    <a16:creationId xmlns:a16="http://schemas.microsoft.com/office/drawing/2014/main" id="{0B7BBA53-CF1F-C0D1-1C2D-2BEF723F5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58" name="图片 157" descr="形状&#10;&#10;中度可信度描述已自动生成">
                <a:extLst>
                  <a:ext uri="{FF2B5EF4-FFF2-40B4-BE49-F238E27FC236}">
                    <a16:creationId xmlns:a16="http://schemas.microsoft.com/office/drawing/2014/main" id="{1F1D5D30-D8FE-31A5-D85B-00E2D76DBC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B0B366F-3249-A024-0135-4CC5DEA7ECA6}"/>
                </a:ext>
              </a:extLst>
            </p:cNvPr>
            <p:cNvGrpSpPr/>
            <p:nvPr userDrawn="1"/>
          </p:nvGrpSpPr>
          <p:grpSpPr>
            <a:xfrm>
              <a:off x="2752863" y="0"/>
              <a:ext cx="1388778" cy="322232"/>
              <a:chOff x="-265016" y="710463"/>
              <a:chExt cx="9358054" cy="687016"/>
            </a:xfrm>
          </p:grpSpPr>
          <p:pic>
            <p:nvPicPr>
              <p:cNvPr id="155" name="图片 154" descr="形状&#10;&#10;中度可信度描述已自动生成">
                <a:extLst>
                  <a:ext uri="{FF2B5EF4-FFF2-40B4-BE49-F238E27FC236}">
                    <a16:creationId xmlns:a16="http://schemas.microsoft.com/office/drawing/2014/main" id="{ADD344C5-AA4F-EEEB-4CE6-6AD67B7F6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56" name="图片 155" descr="形状&#10;&#10;中度可信度描述已自动生成">
                <a:extLst>
                  <a:ext uri="{FF2B5EF4-FFF2-40B4-BE49-F238E27FC236}">
                    <a16:creationId xmlns:a16="http://schemas.microsoft.com/office/drawing/2014/main" id="{9D80FEAC-5C3B-9A46-2DD0-1C076241FCB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043DB2AA-6F84-7FC0-6F51-B2D5FA7B0E84}"/>
                </a:ext>
              </a:extLst>
            </p:cNvPr>
            <p:cNvGrpSpPr/>
            <p:nvPr userDrawn="1"/>
          </p:nvGrpSpPr>
          <p:grpSpPr>
            <a:xfrm>
              <a:off x="4037871" y="0"/>
              <a:ext cx="1388778" cy="322232"/>
              <a:chOff x="-265016" y="710463"/>
              <a:chExt cx="9358054" cy="687016"/>
            </a:xfrm>
          </p:grpSpPr>
          <p:pic>
            <p:nvPicPr>
              <p:cNvPr id="153" name="图片 152" descr="形状&#10;&#10;中度可信度描述已自动生成">
                <a:extLst>
                  <a:ext uri="{FF2B5EF4-FFF2-40B4-BE49-F238E27FC236}">
                    <a16:creationId xmlns:a16="http://schemas.microsoft.com/office/drawing/2014/main" id="{DA420266-0C96-85DD-A520-C51D7AD52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54" name="图片 153" descr="形状&#10;&#10;中度可信度描述已自动生成">
                <a:extLst>
                  <a:ext uri="{FF2B5EF4-FFF2-40B4-BE49-F238E27FC236}">
                    <a16:creationId xmlns:a16="http://schemas.microsoft.com/office/drawing/2014/main" id="{EB75DF7C-A798-F5E1-56F7-36DF69D8108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261CA16A-2FF0-131F-991C-5D8B8615CB74}"/>
                </a:ext>
              </a:extLst>
            </p:cNvPr>
            <p:cNvGrpSpPr/>
            <p:nvPr userDrawn="1"/>
          </p:nvGrpSpPr>
          <p:grpSpPr>
            <a:xfrm>
              <a:off x="5414337" y="0"/>
              <a:ext cx="1388778" cy="322232"/>
              <a:chOff x="-265016" y="710463"/>
              <a:chExt cx="9358054" cy="687016"/>
            </a:xfrm>
          </p:grpSpPr>
          <p:pic>
            <p:nvPicPr>
              <p:cNvPr id="151" name="图片 150" descr="形状&#10;&#10;中度可信度描述已自动生成">
                <a:extLst>
                  <a:ext uri="{FF2B5EF4-FFF2-40B4-BE49-F238E27FC236}">
                    <a16:creationId xmlns:a16="http://schemas.microsoft.com/office/drawing/2014/main" id="{E5FDC91A-A5F2-DBF3-6F70-7DB340FC9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5016" y="713392"/>
                <a:ext cx="9358054" cy="684087"/>
              </a:xfrm>
              <a:prstGeom prst="rect">
                <a:avLst/>
              </a:prstGeom>
            </p:spPr>
          </p:pic>
          <p:pic>
            <p:nvPicPr>
              <p:cNvPr id="152" name="图片 151" descr="形状&#10;&#10;中度可信度描述已自动生成">
                <a:extLst>
                  <a:ext uri="{FF2B5EF4-FFF2-40B4-BE49-F238E27FC236}">
                    <a16:creationId xmlns:a16="http://schemas.microsoft.com/office/drawing/2014/main" id="{CCE78C36-323A-5603-6BFF-2FB9679CA47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920"/>
              <a:stretch/>
            </p:blipFill>
            <p:spPr>
              <a:xfrm>
                <a:off x="1786336" y="710463"/>
                <a:ext cx="7306702" cy="684087"/>
              </a:xfrm>
              <a:prstGeom prst="rect">
                <a:avLst/>
              </a:prstGeom>
            </p:spPr>
          </p:pic>
        </p:grp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7062A9C5-7524-0367-8560-FEC01D52269E}"/>
              </a:ext>
            </a:extLst>
          </p:cNvPr>
          <p:cNvGrpSpPr/>
          <p:nvPr userDrawn="1"/>
        </p:nvGrpSpPr>
        <p:grpSpPr>
          <a:xfrm>
            <a:off x="9134899" y="183797"/>
            <a:ext cx="2743860" cy="949715"/>
            <a:chOff x="8902562" y="62095"/>
            <a:chExt cx="3271643" cy="1132393"/>
          </a:xfrm>
        </p:grpSpPr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CAD4999-5F7D-3980-46AD-FBEE039AEF4F}"/>
                </a:ext>
              </a:extLst>
            </p:cNvPr>
            <p:cNvSpPr txBox="1"/>
            <p:nvPr/>
          </p:nvSpPr>
          <p:spPr>
            <a:xfrm>
              <a:off x="9131173" y="796359"/>
              <a:ext cx="2835964" cy="176089"/>
            </a:xfrm>
            <a:custGeom>
              <a:avLst/>
              <a:gdLst/>
              <a:ahLst/>
              <a:cxnLst/>
              <a:rect l="l" t="t" r="r" b="b"/>
              <a:pathLst>
                <a:path w="2835964" h="176089">
                  <a:moveTo>
                    <a:pt x="345329" y="140256"/>
                  </a:moveTo>
                  <a:cubicBezTo>
                    <a:pt x="349189" y="141824"/>
                    <a:pt x="353292" y="143543"/>
                    <a:pt x="357635" y="145414"/>
                  </a:cubicBezTo>
                  <a:cubicBezTo>
                    <a:pt x="361978" y="147284"/>
                    <a:pt x="366292" y="149214"/>
                    <a:pt x="370575" y="151205"/>
                  </a:cubicBezTo>
                  <a:cubicBezTo>
                    <a:pt x="374858" y="153195"/>
                    <a:pt x="378930" y="155186"/>
                    <a:pt x="382790" y="157177"/>
                  </a:cubicBezTo>
                  <a:cubicBezTo>
                    <a:pt x="386651" y="159168"/>
                    <a:pt x="390090" y="161068"/>
                    <a:pt x="393106" y="162878"/>
                  </a:cubicBezTo>
                  <a:lnTo>
                    <a:pt x="387315" y="172288"/>
                  </a:lnTo>
                  <a:cubicBezTo>
                    <a:pt x="384419" y="170479"/>
                    <a:pt x="381011" y="168548"/>
                    <a:pt x="377090" y="166497"/>
                  </a:cubicBezTo>
                  <a:cubicBezTo>
                    <a:pt x="373169" y="164446"/>
                    <a:pt x="369067" y="162455"/>
                    <a:pt x="364783" y="160525"/>
                  </a:cubicBezTo>
                  <a:cubicBezTo>
                    <a:pt x="360500" y="158595"/>
                    <a:pt x="356217" y="156724"/>
                    <a:pt x="351934" y="154915"/>
                  </a:cubicBezTo>
                  <a:cubicBezTo>
                    <a:pt x="347651" y="153105"/>
                    <a:pt x="343640" y="151476"/>
                    <a:pt x="339899" y="150028"/>
                  </a:cubicBezTo>
                  <a:close/>
                  <a:moveTo>
                    <a:pt x="312753" y="139894"/>
                  </a:moveTo>
                  <a:lnTo>
                    <a:pt x="318725" y="149304"/>
                  </a:lnTo>
                  <a:cubicBezTo>
                    <a:pt x="315347" y="151476"/>
                    <a:pt x="311637" y="153648"/>
                    <a:pt x="307595" y="155820"/>
                  </a:cubicBezTo>
                  <a:cubicBezTo>
                    <a:pt x="303554" y="157991"/>
                    <a:pt x="299361" y="160133"/>
                    <a:pt x="295018" y="162244"/>
                  </a:cubicBezTo>
                  <a:cubicBezTo>
                    <a:pt x="290674" y="164356"/>
                    <a:pt x="286270" y="166346"/>
                    <a:pt x="281806" y="168216"/>
                  </a:cubicBezTo>
                  <a:cubicBezTo>
                    <a:pt x="277342" y="170086"/>
                    <a:pt x="273059" y="171745"/>
                    <a:pt x="268957" y="173193"/>
                  </a:cubicBezTo>
                  <a:lnTo>
                    <a:pt x="264433" y="163059"/>
                  </a:lnTo>
                  <a:cubicBezTo>
                    <a:pt x="268414" y="161611"/>
                    <a:pt x="272607" y="160012"/>
                    <a:pt x="277011" y="158263"/>
                  </a:cubicBezTo>
                  <a:cubicBezTo>
                    <a:pt x="281414" y="156513"/>
                    <a:pt x="285758" y="154643"/>
                    <a:pt x="290041" y="152653"/>
                  </a:cubicBezTo>
                  <a:cubicBezTo>
                    <a:pt x="294324" y="150662"/>
                    <a:pt x="298396" y="148581"/>
                    <a:pt x="302257" y="146409"/>
                  </a:cubicBezTo>
                  <a:cubicBezTo>
                    <a:pt x="306117" y="144237"/>
                    <a:pt x="309616" y="142065"/>
                    <a:pt x="312753" y="139894"/>
                  </a:cubicBezTo>
                  <a:close/>
                  <a:moveTo>
                    <a:pt x="36557" y="136274"/>
                  </a:moveTo>
                  <a:lnTo>
                    <a:pt x="36557" y="157629"/>
                  </a:lnTo>
                  <a:lnTo>
                    <a:pt x="125958" y="157629"/>
                  </a:lnTo>
                  <a:lnTo>
                    <a:pt x="125958" y="136274"/>
                  </a:lnTo>
                  <a:close/>
                  <a:moveTo>
                    <a:pt x="1622727" y="126502"/>
                  </a:moveTo>
                  <a:lnTo>
                    <a:pt x="1622727" y="153648"/>
                  </a:lnTo>
                  <a:lnTo>
                    <a:pt x="1661455" y="153648"/>
                  </a:lnTo>
                  <a:lnTo>
                    <a:pt x="1661455" y="126502"/>
                  </a:lnTo>
                  <a:close/>
                  <a:moveTo>
                    <a:pt x="334832" y="109309"/>
                  </a:moveTo>
                  <a:lnTo>
                    <a:pt x="334832" y="125597"/>
                  </a:lnTo>
                  <a:lnTo>
                    <a:pt x="365960" y="125597"/>
                  </a:lnTo>
                  <a:lnTo>
                    <a:pt x="365960" y="109309"/>
                  </a:lnTo>
                  <a:close/>
                  <a:moveTo>
                    <a:pt x="293027" y="109309"/>
                  </a:moveTo>
                  <a:lnTo>
                    <a:pt x="293027" y="125597"/>
                  </a:lnTo>
                  <a:lnTo>
                    <a:pt x="324155" y="125597"/>
                  </a:lnTo>
                  <a:lnTo>
                    <a:pt x="324155" y="109309"/>
                  </a:lnTo>
                  <a:close/>
                  <a:moveTo>
                    <a:pt x="2750363" y="105509"/>
                  </a:moveTo>
                  <a:lnTo>
                    <a:pt x="2762307" y="105509"/>
                  </a:lnTo>
                  <a:lnTo>
                    <a:pt x="2762307" y="121615"/>
                  </a:lnTo>
                  <a:lnTo>
                    <a:pt x="2819133" y="121615"/>
                  </a:lnTo>
                  <a:lnTo>
                    <a:pt x="2819133" y="132655"/>
                  </a:lnTo>
                  <a:lnTo>
                    <a:pt x="2762307" y="132655"/>
                  </a:lnTo>
                  <a:lnTo>
                    <a:pt x="2762307" y="154734"/>
                  </a:lnTo>
                  <a:lnTo>
                    <a:pt x="2835964" y="154734"/>
                  </a:lnTo>
                  <a:lnTo>
                    <a:pt x="2835964" y="165411"/>
                  </a:lnTo>
                  <a:lnTo>
                    <a:pt x="2675982" y="165411"/>
                  </a:lnTo>
                  <a:lnTo>
                    <a:pt x="2675982" y="154734"/>
                  </a:lnTo>
                  <a:lnTo>
                    <a:pt x="2750363" y="154734"/>
                  </a:lnTo>
                  <a:lnTo>
                    <a:pt x="2750363" y="132655"/>
                  </a:lnTo>
                  <a:lnTo>
                    <a:pt x="2692993" y="132655"/>
                  </a:lnTo>
                  <a:lnTo>
                    <a:pt x="2692993" y="121615"/>
                  </a:lnTo>
                  <a:lnTo>
                    <a:pt x="2750363" y="121615"/>
                  </a:lnTo>
                  <a:close/>
                  <a:moveTo>
                    <a:pt x="36557" y="105509"/>
                  </a:moveTo>
                  <a:lnTo>
                    <a:pt x="36557" y="126140"/>
                  </a:lnTo>
                  <a:lnTo>
                    <a:pt x="125958" y="126140"/>
                  </a:lnTo>
                  <a:lnTo>
                    <a:pt x="125958" y="105509"/>
                  </a:lnTo>
                  <a:close/>
                  <a:moveTo>
                    <a:pt x="253031" y="100260"/>
                  </a:moveTo>
                  <a:lnTo>
                    <a:pt x="263890" y="102794"/>
                  </a:lnTo>
                  <a:cubicBezTo>
                    <a:pt x="261356" y="114618"/>
                    <a:pt x="258250" y="126381"/>
                    <a:pt x="254570" y="138084"/>
                  </a:cubicBezTo>
                  <a:cubicBezTo>
                    <a:pt x="250890" y="149787"/>
                    <a:pt x="247059" y="160706"/>
                    <a:pt x="243078" y="170841"/>
                  </a:cubicBezTo>
                  <a:lnTo>
                    <a:pt x="231857" y="166497"/>
                  </a:lnTo>
                  <a:cubicBezTo>
                    <a:pt x="233788" y="162154"/>
                    <a:pt x="235748" y="157328"/>
                    <a:pt x="237739" y="152019"/>
                  </a:cubicBezTo>
                  <a:cubicBezTo>
                    <a:pt x="239730" y="146711"/>
                    <a:pt x="241630" y="141221"/>
                    <a:pt x="243440" y="135550"/>
                  </a:cubicBezTo>
                  <a:cubicBezTo>
                    <a:pt x="245249" y="129880"/>
                    <a:pt x="246969" y="124028"/>
                    <a:pt x="248598" y="117996"/>
                  </a:cubicBezTo>
                  <a:cubicBezTo>
                    <a:pt x="250226" y="111963"/>
                    <a:pt x="251704" y="106051"/>
                    <a:pt x="253031" y="100260"/>
                  </a:cubicBezTo>
                  <a:close/>
                  <a:moveTo>
                    <a:pt x="786736" y="99898"/>
                  </a:moveTo>
                  <a:lnTo>
                    <a:pt x="798319" y="99898"/>
                  </a:lnTo>
                  <a:lnTo>
                    <a:pt x="798319" y="171021"/>
                  </a:lnTo>
                  <a:lnTo>
                    <a:pt x="786736" y="171021"/>
                  </a:lnTo>
                  <a:close/>
                  <a:moveTo>
                    <a:pt x="735158" y="99536"/>
                  </a:moveTo>
                  <a:lnTo>
                    <a:pt x="747103" y="99536"/>
                  </a:lnTo>
                  <a:lnTo>
                    <a:pt x="747103" y="109309"/>
                  </a:lnTo>
                  <a:cubicBezTo>
                    <a:pt x="746861" y="116910"/>
                    <a:pt x="746138" y="123757"/>
                    <a:pt x="744931" y="129850"/>
                  </a:cubicBezTo>
                  <a:cubicBezTo>
                    <a:pt x="743725" y="135942"/>
                    <a:pt x="741794" y="141342"/>
                    <a:pt x="739140" y="146047"/>
                  </a:cubicBezTo>
                  <a:cubicBezTo>
                    <a:pt x="735641" y="152441"/>
                    <a:pt x="731509" y="157780"/>
                    <a:pt x="726743" y="162063"/>
                  </a:cubicBezTo>
                  <a:cubicBezTo>
                    <a:pt x="721977" y="166346"/>
                    <a:pt x="716458" y="170418"/>
                    <a:pt x="710184" y="174279"/>
                  </a:cubicBezTo>
                  <a:lnTo>
                    <a:pt x="702221" y="164868"/>
                  </a:lnTo>
                  <a:cubicBezTo>
                    <a:pt x="708253" y="161128"/>
                    <a:pt x="713381" y="157448"/>
                    <a:pt x="717604" y="153829"/>
                  </a:cubicBezTo>
                  <a:cubicBezTo>
                    <a:pt x="721826" y="150209"/>
                    <a:pt x="725506" y="145685"/>
                    <a:pt x="728643" y="140256"/>
                  </a:cubicBezTo>
                  <a:cubicBezTo>
                    <a:pt x="732866" y="133017"/>
                    <a:pt x="735038" y="122822"/>
                    <a:pt x="735158" y="109671"/>
                  </a:cubicBezTo>
                  <a:close/>
                  <a:moveTo>
                    <a:pt x="690458" y="98089"/>
                  </a:moveTo>
                  <a:lnTo>
                    <a:pt x="702040" y="101346"/>
                  </a:lnTo>
                  <a:cubicBezTo>
                    <a:pt x="701075" y="105690"/>
                    <a:pt x="699808" y="110847"/>
                    <a:pt x="698239" y="116819"/>
                  </a:cubicBezTo>
                  <a:cubicBezTo>
                    <a:pt x="696671" y="122792"/>
                    <a:pt x="694680" y="129216"/>
                    <a:pt x="692267" y="136093"/>
                  </a:cubicBezTo>
                  <a:cubicBezTo>
                    <a:pt x="689854" y="142970"/>
                    <a:pt x="687622" y="149033"/>
                    <a:pt x="685571" y="154281"/>
                  </a:cubicBezTo>
                  <a:cubicBezTo>
                    <a:pt x="683520" y="159530"/>
                    <a:pt x="681529" y="164084"/>
                    <a:pt x="679599" y="167945"/>
                  </a:cubicBezTo>
                  <a:lnTo>
                    <a:pt x="668017" y="162697"/>
                  </a:lnTo>
                  <a:cubicBezTo>
                    <a:pt x="670188" y="158595"/>
                    <a:pt x="672270" y="154221"/>
                    <a:pt x="674260" y="149576"/>
                  </a:cubicBezTo>
                  <a:cubicBezTo>
                    <a:pt x="676251" y="144931"/>
                    <a:pt x="678453" y="138989"/>
                    <a:pt x="680866" y="131750"/>
                  </a:cubicBezTo>
                  <a:cubicBezTo>
                    <a:pt x="683158" y="124873"/>
                    <a:pt x="685089" y="118750"/>
                    <a:pt x="686657" y="113381"/>
                  </a:cubicBezTo>
                  <a:cubicBezTo>
                    <a:pt x="688225" y="108012"/>
                    <a:pt x="689492" y="102915"/>
                    <a:pt x="690458" y="98089"/>
                  </a:cubicBezTo>
                  <a:close/>
                  <a:moveTo>
                    <a:pt x="25336" y="95374"/>
                  </a:moveTo>
                  <a:lnTo>
                    <a:pt x="137179" y="95374"/>
                  </a:lnTo>
                  <a:lnTo>
                    <a:pt x="137179" y="167764"/>
                  </a:lnTo>
                  <a:lnTo>
                    <a:pt x="25336" y="167764"/>
                  </a:lnTo>
                  <a:close/>
                  <a:moveTo>
                    <a:pt x="1622727" y="92840"/>
                  </a:moveTo>
                  <a:lnTo>
                    <a:pt x="1622727" y="116005"/>
                  </a:lnTo>
                  <a:lnTo>
                    <a:pt x="1661455" y="116005"/>
                  </a:lnTo>
                  <a:lnTo>
                    <a:pt x="1661455" y="92840"/>
                  </a:lnTo>
                  <a:close/>
                  <a:moveTo>
                    <a:pt x="1858089" y="89583"/>
                  </a:moveTo>
                  <a:cubicBezTo>
                    <a:pt x="1861347" y="97425"/>
                    <a:pt x="1865298" y="104604"/>
                    <a:pt x="1869943" y="111119"/>
                  </a:cubicBezTo>
                  <a:cubicBezTo>
                    <a:pt x="1874588" y="117634"/>
                    <a:pt x="1879987" y="123666"/>
                    <a:pt x="1886140" y="129216"/>
                  </a:cubicBezTo>
                  <a:cubicBezTo>
                    <a:pt x="1893379" y="123184"/>
                    <a:pt x="1899352" y="116880"/>
                    <a:pt x="1904057" y="110304"/>
                  </a:cubicBezTo>
                  <a:cubicBezTo>
                    <a:pt x="1908762" y="103729"/>
                    <a:pt x="1912442" y="96822"/>
                    <a:pt x="1915096" y="89583"/>
                  </a:cubicBezTo>
                  <a:close/>
                  <a:moveTo>
                    <a:pt x="334832" y="83068"/>
                  </a:moveTo>
                  <a:lnTo>
                    <a:pt x="334832" y="99898"/>
                  </a:lnTo>
                  <a:lnTo>
                    <a:pt x="365960" y="99898"/>
                  </a:lnTo>
                  <a:lnTo>
                    <a:pt x="365960" y="83068"/>
                  </a:lnTo>
                  <a:close/>
                  <a:moveTo>
                    <a:pt x="293027" y="83068"/>
                  </a:moveTo>
                  <a:lnTo>
                    <a:pt x="293027" y="99898"/>
                  </a:lnTo>
                  <a:lnTo>
                    <a:pt x="324155" y="99898"/>
                  </a:lnTo>
                  <a:lnTo>
                    <a:pt x="324155" y="83068"/>
                  </a:lnTo>
                  <a:close/>
                  <a:moveTo>
                    <a:pt x="1838001" y="78362"/>
                  </a:moveTo>
                  <a:lnTo>
                    <a:pt x="1928127" y="78362"/>
                  </a:lnTo>
                  <a:lnTo>
                    <a:pt x="1928127" y="89583"/>
                  </a:lnTo>
                  <a:cubicBezTo>
                    <a:pt x="1921611" y="107560"/>
                    <a:pt x="1910874" y="123304"/>
                    <a:pt x="1895913" y="136817"/>
                  </a:cubicBezTo>
                  <a:cubicBezTo>
                    <a:pt x="1902428" y="141402"/>
                    <a:pt x="1909758" y="145625"/>
                    <a:pt x="1917902" y="149485"/>
                  </a:cubicBezTo>
                  <a:cubicBezTo>
                    <a:pt x="1926045" y="153346"/>
                    <a:pt x="1935124" y="157026"/>
                    <a:pt x="1945138" y="160525"/>
                  </a:cubicBezTo>
                  <a:lnTo>
                    <a:pt x="1939709" y="173012"/>
                  </a:lnTo>
                  <a:cubicBezTo>
                    <a:pt x="1928971" y="168789"/>
                    <a:pt x="1919259" y="164325"/>
                    <a:pt x="1910572" y="159620"/>
                  </a:cubicBezTo>
                  <a:cubicBezTo>
                    <a:pt x="1901885" y="154915"/>
                    <a:pt x="1893922" y="149787"/>
                    <a:pt x="1886683" y="144237"/>
                  </a:cubicBezTo>
                  <a:cubicBezTo>
                    <a:pt x="1872205" y="154975"/>
                    <a:pt x="1853565" y="164748"/>
                    <a:pt x="1830762" y="173555"/>
                  </a:cubicBezTo>
                  <a:lnTo>
                    <a:pt x="1824247" y="162154"/>
                  </a:lnTo>
                  <a:cubicBezTo>
                    <a:pt x="1835226" y="158293"/>
                    <a:pt x="1845059" y="154191"/>
                    <a:pt x="1853746" y="149847"/>
                  </a:cubicBezTo>
                  <a:cubicBezTo>
                    <a:pt x="1862433" y="145504"/>
                    <a:pt x="1870215" y="140919"/>
                    <a:pt x="1877092" y="136093"/>
                  </a:cubicBezTo>
                  <a:cubicBezTo>
                    <a:pt x="1870215" y="129699"/>
                    <a:pt x="1864212" y="122701"/>
                    <a:pt x="1859085" y="115100"/>
                  </a:cubicBezTo>
                  <a:cubicBezTo>
                    <a:pt x="1853957" y="107499"/>
                    <a:pt x="1849403" y="98993"/>
                    <a:pt x="1845421" y="89583"/>
                  </a:cubicBezTo>
                  <a:lnTo>
                    <a:pt x="1838001" y="89583"/>
                  </a:lnTo>
                  <a:close/>
                  <a:moveTo>
                    <a:pt x="948737" y="66599"/>
                  </a:moveTo>
                  <a:cubicBezTo>
                    <a:pt x="951030" y="69133"/>
                    <a:pt x="954106" y="72752"/>
                    <a:pt x="957967" y="77457"/>
                  </a:cubicBezTo>
                  <a:cubicBezTo>
                    <a:pt x="961707" y="82163"/>
                    <a:pt x="964603" y="85963"/>
                    <a:pt x="966654" y="88859"/>
                  </a:cubicBezTo>
                  <a:lnTo>
                    <a:pt x="961044" y="93202"/>
                  </a:lnTo>
                  <a:lnTo>
                    <a:pt x="980770" y="93202"/>
                  </a:lnTo>
                  <a:cubicBezTo>
                    <a:pt x="984631" y="88376"/>
                    <a:pt x="988100" y="83822"/>
                    <a:pt x="991176" y="79539"/>
                  </a:cubicBezTo>
                  <a:cubicBezTo>
                    <a:pt x="994253" y="75256"/>
                    <a:pt x="997178" y="71003"/>
                    <a:pt x="999953" y="66780"/>
                  </a:cubicBezTo>
                  <a:lnTo>
                    <a:pt x="1008821" y="72571"/>
                  </a:lnTo>
                  <a:cubicBezTo>
                    <a:pt x="1006650" y="75829"/>
                    <a:pt x="1004206" y="79297"/>
                    <a:pt x="1001492" y="82977"/>
                  </a:cubicBezTo>
                  <a:cubicBezTo>
                    <a:pt x="998777" y="86657"/>
                    <a:pt x="996213" y="90065"/>
                    <a:pt x="993800" y="93202"/>
                  </a:cubicBezTo>
                  <a:lnTo>
                    <a:pt x="1019861" y="93202"/>
                  </a:lnTo>
                  <a:lnTo>
                    <a:pt x="1019861" y="103518"/>
                  </a:lnTo>
                  <a:lnTo>
                    <a:pt x="980589" y="103518"/>
                  </a:lnTo>
                  <a:lnTo>
                    <a:pt x="980589" y="122339"/>
                  </a:lnTo>
                  <a:lnTo>
                    <a:pt x="1024023" y="122339"/>
                  </a:lnTo>
                  <a:lnTo>
                    <a:pt x="1024023" y="132293"/>
                  </a:lnTo>
                  <a:lnTo>
                    <a:pt x="980589" y="132293"/>
                  </a:lnTo>
                  <a:lnTo>
                    <a:pt x="980589" y="166135"/>
                  </a:lnTo>
                  <a:lnTo>
                    <a:pt x="969369" y="166135"/>
                  </a:lnTo>
                  <a:lnTo>
                    <a:pt x="969369" y="132293"/>
                  </a:lnTo>
                  <a:lnTo>
                    <a:pt x="925573" y="132293"/>
                  </a:lnTo>
                  <a:lnTo>
                    <a:pt x="925573" y="122339"/>
                  </a:lnTo>
                  <a:lnTo>
                    <a:pt x="969369" y="122339"/>
                  </a:lnTo>
                  <a:lnTo>
                    <a:pt x="969369" y="103518"/>
                  </a:lnTo>
                  <a:lnTo>
                    <a:pt x="929916" y="103518"/>
                  </a:lnTo>
                  <a:lnTo>
                    <a:pt x="929916" y="93202"/>
                  </a:lnTo>
                  <a:lnTo>
                    <a:pt x="956338" y="93202"/>
                  </a:lnTo>
                  <a:cubicBezTo>
                    <a:pt x="955494" y="91875"/>
                    <a:pt x="954498" y="90457"/>
                    <a:pt x="953352" y="88949"/>
                  </a:cubicBezTo>
                  <a:cubicBezTo>
                    <a:pt x="952206" y="87441"/>
                    <a:pt x="950969" y="85722"/>
                    <a:pt x="949642" y="83792"/>
                  </a:cubicBezTo>
                  <a:cubicBezTo>
                    <a:pt x="946143" y="79086"/>
                    <a:pt x="943127" y="75467"/>
                    <a:pt x="940594" y="72933"/>
                  </a:cubicBezTo>
                  <a:close/>
                  <a:moveTo>
                    <a:pt x="1779184" y="63703"/>
                  </a:moveTo>
                  <a:lnTo>
                    <a:pt x="1816103" y="63703"/>
                  </a:lnTo>
                  <a:lnTo>
                    <a:pt x="1816103" y="144237"/>
                  </a:lnTo>
                  <a:cubicBezTo>
                    <a:pt x="1822860" y="139291"/>
                    <a:pt x="1830461" y="132413"/>
                    <a:pt x="1838906" y="123606"/>
                  </a:cubicBezTo>
                  <a:lnTo>
                    <a:pt x="1844878" y="134465"/>
                  </a:lnTo>
                  <a:cubicBezTo>
                    <a:pt x="1842465" y="136878"/>
                    <a:pt x="1839630" y="139472"/>
                    <a:pt x="1836372" y="142246"/>
                  </a:cubicBezTo>
                  <a:cubicBezTo>
                    <a:pt x="1833115" y="145021"/>
                    <a:pt x="1829737" y="147827"/>
                    <a:pt x="1826238" y="150662"/>
                  </a:cubicBezTo>
                  <a:cubicBezTo>
                    <a:pt x="1822739" y="153497"/>
                    <a:pt x="1819240" y="156272"/>
                    <a:pt x="1815741" y="158987"/>
                  </a:cubicBezTo>
                  <a:cubicBezTo>
                    <a:pt x="1812242" y="161701"/>
                    <a:pt x="1808985" y="164084"/>
                    <a:pt x="1805969" y="166135"/>
                  </a:cubicBezTo>
                  <a:lnTo>
                    <a:pt x="1799272" y="157448"/>
                  </a:lnTo>
                  <a:cubicBezTo>
                    <a:pt x="1801565" y="155397"/>
                    <a:pt x="1803012" y="153648"/>
                    <a:pt x="1803616" y="152200"/>
                  </a:cubicBezTo>
                  <a:cubicBezTo>
                    <a:pt x="1804219" y="150752"/>
                    <a:pt x="1804521" y="149124"/>
                    <a:pt x="1804521" y="147314"/>
                  </a:cubicBezTo>
                  <a:lnTo>
                    <a:pt x="1804521" y="74924"/>
                  </a:lnTo>
                  <a:lnTo>
                    <a:pt x="1779184" y="74924"/>
                  </a:lnTo>
                  <a:close/>
                  <a:moveTo>
                    <a:pt x="1998440" y="61713"/>
                  </a:moveTo>
                  <a:lnTo>
                    <a:pt x="2037531" y="61713"/>
                  </a:lnTo>
                  <a:lnTo>
                    <a:pt x="2037531" y="144961"/>
                  </a:lnTo>
                  <a:cubicBezTo>
                    <a:pt x="2043805" y="140376"/>
                    <a:pt x="2049566" y="135792"/>
                    <a:pt x="2054814" y="131207"/>
                  </a:cubicBezTo>
                  <a:cubicBezTo>
                    <a:pt x="2060062" y="126622"/>
                    <a:pt x="2065521" y="121495"/>
                    <a:pt x="2071192" y="115824"/>
                  </a:cubicBezTo>
                  <a:lnTo>
                    <a:pt x="2077345" y="126321"/>
                  </a:lnTo>
                  <a:cubicBezTo>
                    <a:pt x="2070106" y="133198"/>
                    <a:pt x="2062053" y="140045"/>
                    <a:pt x="2053185" y="146861"/>
                  </a:cubicBezTo>
                  <a:cubicBezTo>
                    <a:pt x="2044317" y="153678"/>
                    <a:pt x="2035359" y="159982"/>
                    <a:pt x="2026310" y="165773"/>
                  </a:cubicBezTo>
                  <a:lnTo>
                    <a:pt x="2019976" y="156724"/>
                  </a:lnTo>
                  <a:cubicBezTo>
                    <a:pt x="2022269" y="154915"/>
                    <a:pt x="2023746" y="153286"/>
                    <a:pt x="2024410" y="151838"/>
                  </a:cubicBezTo>
                  <a:cubicBezTo>
                    <a:pt x="2025074" y="150390"/>
                    <a:pt x="2025405" y="148641"/>
                    <a:pt x="2025405" y="146590"/>
                  </a:cubicBezTo>
                  <a:lnTo>
                    <a:pt x="2025405" y="73838"/>
                  </a:lnTo>
                  <a:lnTo>
                    <a:pt x="1998440" y="73838"/>
                  </a:lnTo>
                  <a:close/>
                  <a:moveTo>
                    <a:pt x="1672676" y="57369"/>
                  </a:moveTo>
                  <a:lnTo>
                    <a:pt x="1672676" y="153648"/>
                  </a:lnTo>
                  <a:lnTo>
                    <a:pt x="1699279" y="153648"/>
                  </a:lnTo>
                  <a:lnTo>
                    <a:pt x="1699279" y="57369"/>
                  </a:lnTo>
                  <a:close/>
                  <a:moveTo>
                    <a:pt x="1622727" y="57369"/>
                  </a:moveTo>
                  <a:lnTo>
                    <a:pt x="1622727" y="82344"/>
                  </a:lnTo>
                  <a:lnTo>
                    <a:pt x="1661455" y="82344"/>
                  </a:lnTo>
                  <a:lnTo>
                    <a:pt x="1661455" y="57369"/>
                  </a:lnTo>
                  <a:close/>
                  <a:moveTo>
                    <a:pt x="1584903" y="57369"/>
                  </a:moveTo>
                  <a:lnTo>
                    <a:pt x="1584903" y="153648"/>
                  </a:lnTo>
                  <a:lnTo>
                    <a:pt x="1611506" y="153648"/>
                  </a:lnTo>
                  <a:lnTo>
                    <a:pt x="1611506" y="57369"/>
                  </a:lnTo>
                  <a:close/>
                  <a:moveTo>
                    <a:pt x="2693898" y="54293"/>
                  </a:moveTo>
                  <a:lnTo>
                    <a:pt x="2818409" y="54293"/>
                  </a:lnTo>
                  <a:lnTo>
                    <a:pt x="2818409" y="64427"/>
                  </a:lnTo>
                  <a:lnTo>
                    <a:pt x="2747648" y="64427"/>
                  </a:lnTo>
                  <a:cubicBezTo>
                    <a:pt x="2742460" y="69495"/>
                    <a:pt x="2737091" y="74290"/>
                    <a:pt x="2731541" y="78815"/>
                  </a:cubicBezTo>
                  <a:cubicBezTo>
                    <a:pt x="2725991" y="83339"/>
                    <a:pt x="2720019" y="87954"/>
                    <a:pt x="2713625" y="92659"/>
                  </a:cubicBezTo>
                  <a:cubicBezTo>
                    <a:pt x="2721588" y="92539"/>
                    <a:pt x="2729641" y="92388"/>
                    <a:pt x="2737785" y="92207"/>
                  </a:cubicBezTo>
                  <a:cubicBezTo>
                    <a:pt x="2745929" y="92026"/>
                    <a:pt x="2754223" y="91694"/>
                    <a:pt x="2762669" y="91212"/>
                  </a:cubicBezTo>
                  <a:cubicBezTo>
                    <a:pt x="2768943" y="90970"/>
                    <a:pt x="2774794" y="90669"/>
                    <a:pt x="2780224" y="90307"/>
                  </a:cubicBezTo>
                  <a:cubicBezTo>
                    <a:pt x="2785653" y="89945"/>
                    <a:pt x="2790720" y="89583"/>
                    <a:pt x="2795426" y="89221"/>
                  </a:cubicBezTo>
                  <a:cubicBezTo>
                    <a:pt x="2791806" y="85843"/>
                    <a:pt x="2788729" y="83068"/>
                    <a:pt x="2786196" y="80896"/>
                  </a:cubicBezTo>
                  <a:cubicBezTo>
                    <a:pt x="2783662" y="78724"/>
                    <a:pt x="2780767" y="76372"/>
                    <a:pt x="2777509" y="73838"/>
                  </a:cubicBezTo>
                  <a:lnTo>
                    <a:pt x="2783843" y="66056"/>
                  </a:lnTo>
                  <a:cubicBezTo>
                    <a:pt x="2789272" y="69675"/>
                    <a:pt x="2796270" y="75225"/>
                    <a:pt x="2804836" y="82706"/>
                  </a:cubicBezTo>
                  <a:cubicBezTo>
                    <a:pt x="2809059" y="86446"/>
                    <a:pt x="2812799" y="89884"/>
                    <a:pt x="2816057" y="93021"/>
                  </a:cubicBezTo>
                  <a:cubicBezTo>
                    <a:pt x="2819314" y="96158"/>
                    <a:pt x="2822089" y="98993"/>
                    <a:pt x="2824381" y="101527"/>
                  </a:cubicBezTo>
                  <a:lnTo>
                    <a:pt x="2816418" y="109852"/>
                  </a:lnTo>
                  <a:cubicBezTo>
                    <a:pt x="2814971" y="108283"/>
                    <a:pt x="2813372" y="106594"/>
                    <a:pt x="2811623" y="104785"/>
                  </a:cubicBezTo>
                  <a:cubicBezTo>
                    <a:pt x="2809873" y="102975"/>
                    <a:pt x="2807973" y="101044"/>
                    <a:pt x="2805922" y="98993"/>
                  </a:cubicBezTo>
                  <a:cubicBezTo>
                    <a:pt x="2798683" y="99476"/>
                    <a:pt x="2790358" y="99928"/>
                    <a:pt x="2780947" y="100351"/>
                  </a:cubicBezTo>
                  <a:cubicBezTo>
                    <a:pt x="2771537" y="100773"/>
                    <a:pt x="2760980" y="101225"/>
                    <a:pt x="2749277" y="101708"/>
                  </a:cubicBezTo>
                  <a:cubicBezTo>
                    <a:pt x="2725267" y="102432"/>
                    <a:pt x="2706084" y="102613"/>
                    <a:pt x="2691727" y="102251"/>
                  </a:cubicBezTo>
                  <a:lnTo>
                    <a:pt x="2690641" y="92297"/>
                  </a:lnTo>
                  <a:cubicBezTo>
                    <a:pt x="2692933" y="92297"/>
                    <a:pt x="2694864" y="91966"/>
                    <a:pt x="2696432" y="91302"/>
                  </a:cubicBezTo>
                  <a:cubicBezTo>
                    <a:pt x="2698000" y="90638"/>
                    <a:pt x="2699690" y="89764"/>
                    <a:pt x="2701499" y="88678"/>
                  </a:cubicBezTo>
                  <a:cubicBezTo>
                    <a:pt x="2707049" y="84576"/>
                    <a:pt x="2712268" y="80564"/>
                    <a:pt x="2717154" y="76643"/>
                  </a:cubicBezTo>
                  <a:cubicBezTo>
                    <a:pt x="2722040" y="72722"/>
                    <a:pt x="2726776" y="68650"/>
                    <a:pt x="2731360" y="64427"/>
                  </a:cubicBezTo>
                  <a:lnTo>
                    <a:pt x="2693898" y="64427"/>
                  </a:lnTo>
                  <a:close/>
                  <a:moveTo>
                    <a:pt x="233124" y="51216"/>
                  </a:moveTo>
                  <a:cubicBezTo>
                    <a:pt x="235537" y="52784"/>
                    <a:pt x="238252" y="54655"/>
                    <a:pt x="241268" y="56826"/>
                  </a:cubicBezTo>
                  <a:cubicBezTo>
                    <a:pt x="244284" y="58998"/>
                    <a:pt x="247331" y="61320"/>
                    <a:pt x="250407" y="63794"/>
                  </a:cubicBezTo>
                  <a:cubicBezTo>
                    <a:pt x="253484" y="66267"/>
                    <a:pt x="256470" y="68710"/>
                    <a:pt x="259366" y="71123"/>
                  </a:cubicBezTo>
                  <a:cubicBezTo>
                    <a:pt x="262261" y="73536"/>
                    <a:pt x="264734" y="75768"/>
                    <a:pt x="266786" y="77819"/>
                  </a:cubicBezTo>
                  <a:lnTo>
                    <a:pt x="259004" y="86687"/>
                  </a:lnTo>
                  <a:cubicBezTo>
                    <a:pt x="256591" y="84395"/>
                    <a:pt x="253966" y="81982"/>
                    <a:pt x="251131" y="79448"/>
                  </a:cubicBezTo>
                  <a:cubicBezTo>
                    <a:pt x="248296" y="76914"/>
                    <a:pt x="245431" y="74411"/>
                    <a:pt x="242535" y="71938"/>
                  </a:cubicBezTo>
                  <a:cubicBezTo>
                    <a:pt x="239639" y="69464"/>
                    <a:pt x="236774" y="67202"/>
                    <a:pt x="233939" y="65151"/>
                  </a:cubicBezTo>
                  <a:cubicBezTo>
                    <a:pt x="231103" y="63100"/>
                    <a:pt x="228600" y="61351"/>
                    <a:pt x="226428" y="59903"/>
                  </a:cubicBezTo>
                  <a:close/>
                  <a:moveTo>
                    <a:pt x="289407" y="48682"/>
                  </a:moveTo>
                  <a:lnTo>
                    <a:pt x="370846" y="48682"/>
                  </a:lnTo>
                  <a:lnTo>
                    <a:pt x="370846" y="58998"/>
                  </a:lnTo>
                  <a:lnTo>
                    <a:pt x="334832" y="58998"/>
                  </a:lnTo>
                  <a:lnTo>
                    <a:pt x="334832" y="73657"/>
                  </a:lnTo>
                  <a:lnTo>
                    <a:pt x="376818" y="73657"/>
                  </a:lnTo>
                  <a:lnTo>
                    <a:pt x="376818" y="135912"/>
                  </a:lnTo>
                  <a:lnTo>
                    <a:pt x="282168" y="135912"/>
                  </a:lnTo>
                  <a:lnTo>
                    <a:pt x="282168" y="73657"/>
                  </a:lnTo>
                  <a:lnTo>
                    <a:pt x="324155" y="73657"/>
                  </a:lnTo>
                  <a:lnTo>
                    <a:pt x="324155" y="58998"/>
                  </a:lnTo>
                  <a:lnTo>
                    <a:pt x="289407" y="58998"/>
                  </a:lnTo>
                  <a:close/>
                  <a:moveTo>
                    <a:pt x="668922" y="46330"/>
                  </a:moveTo>
                  <a:cubicBezTo>
                    <a:pt x="673506" y="49346"/>
                    <a:pt x="679358" y="53569"/>
                    <a:pt x="686476" y="58998"/>
                  </a:cubicBezTo>
                  <a:cubicBezTo>
                    <a:pt x="690096" y="61773"/>
                    <a:pt x="693293" y="64397"/>
                    <a:pt x="696068" y="66870"/>
                  </a:cubicBezTo>
                  <a:cubicBezTo>
                    <a:pt x="698843" y="69344"/>
                    <a:pt x="701256" y="71546"/>
                    <a:pt x="703307" y="73476"/>
                  </a:cubicBezTo>
                  <a:lnTo>
                    <a:pt x="696068" y="83611"/>
                  </a:lnTo>
                  <a:cubicBezTo>
                    <a:pt x="694137" y="81680"/>
                    <a:pt x="691754" y="79478"/>
                    <a:pt x="688919" y="77005"/>
                  </a:cubicBezTo>
                  <a:cubicBezTo>
                    <a:pt x="686084" y="74532"/>
                    <a:pt x="682917" y="71847"/>
                    <a:pt x="679418" y="68952"/>
                  </a:cubicBezTo>
                  <a:cubicBezTo>
                    <a:pt x="675919" y="66056"/>
                    <a:pt x="672722" y="63583"/>
                    <a:pt x="669826" y="61532"/>
                  </a:cubicBezTo>
                  <a:cubicBezTo>
                    <a:pt x="666931" y="59481"/>
                    <a:pt x="664337" y="57731"/>
                    <a:pt x="662044" y="56283"/>
                  </a:cubicBezTo>
                  <a:close/>
                  <a:moveTo>
                    <a:pt x="1470136" y="36014"/>
                  </a:moveTo>
                  <a:lnTo>
                    <a:pt x="1480090" y="42348"/>
                  </a:lnTo>
                  <a:cubicBezTo>
                    <a:pt x="1478401" y="45485"/>
                    <a:pt x="1476289" y="49044"/>
                    <a:pt x="1473756" y="53026"/>
                  </a:cubicBezTo>
                  <a:cubicBezTo>
                    <a:pt x="1471222" y="57007"/>
                    <a:pt x="1468266" y="61290"/>
                    <a:pt x="1464888" y="65875"/>
                  </a:cubicBezTo>
                  <a:cubicBezTo>
                    <a:pt x="1461630" y="70460"/>
                    <a:pt x="1458644" y="74501"/>
                    <a:pt x="1455929" y="78000"/>
                  </a:cubicBezTo>
                  <a:cubicBezTo>
                    <a:pt x="1453215" y="81499"/>
                    <a:pt x="1450711" y="84455"/>
                    <a:pt x="1448419" y="86868"/>
                  </a:cubicBezTo>
                  <a:lnTo>
                    <a:pt x="1439008" y="79629"/>
                  </a:lnTo>
                  <a:cubicBezTo>
                    <a:pt x="1441301" y="77216"/>
                    <a:pt x="1443834" y="74321"/>
                    <a:pt x="1446609" y="70942"/>
                  </a:cubicBezTo>
                  <a:cubicBezTo>
                    <a:pt x="1449384" y="67564"/>
                    <a:pt x="1452340" y="63583"/>
                    <a:pt x="1455477" y="58998"/>
                  </a:cubicBezTo>
                  <a:cubicBezTo>
                    <a:pt x="1462113" y="49587"/>
                    <a:pt x="1466999" y="41926"/>
                    <a:pt x="1470136" y="36014"/>
                  </a:cubicBezTo>
                  <a:close/>
                  <a:moveTo>
                    <a:pt x="1358294" y="36014"/>
                  </a:moveTo>
                  <a:cubicBezTo>
                    <a:pt x="1360586" y="38427"/>
                    <a:pt x="1363089" y="41413"/>
                    <a:pt x="1365804" y="44972"/>
                  </a:cubicBezTo>
                  <a:cubicBezTo>
                    <a:pt x="1368519" y="48532"/>
                    <a:pt x="1371565" y="52604"/>
                    <a:pt x="1374943" y="57188"/>
                  </a:cubicBezTo>
                  <a:cubicBezTo>
                    <a:pt x="1381579" y="66237"/>
                    <a:pt x="1386526" y="73717"/>
                    <a:pt x="1389783" y="79629"/>
                  </a:cubicBezTo>
                  <a:lnTo>
                    <a:pt x="1380191" y="86687"/>
                  </a:lnTo>
                  <a:cubicBezTo>
                    <a:pt x="1377055" y="80655"/>
                    <a:pt x="1372168" y="73114"/>
                    <a:pt x="1365533" y="64065"/>
                  </a:cubicBezTo>
                  <a:cubicBezTo>
                    <a:pt x="1362275" y="59481"/>
                    <a:pt x="1359289" y="55378"/>
                    <a:pt x="1356574" y="51759"/>
                  </a:cubicBezTo>
                  <a:cubicBezTo>
                    <a:pt x="1353860" y="48139"/>
                    <a:pt x="1351416" y="45123"/>
                    <a:pt x="1349245" y="42710"/>
                  </a:cubicBezTo>
                  <a:close/>
                  <a:moveTo>
                    <a:pt x="738416" y="34204"/>
                  </a:moveTo>
                  <a:cubicBezTo>
                    <a:pt x="746499" y="47235"/>
                    <a:pt x="755729" y="57791"/>
                    <a:pt x="766105" y="65875"/>
                  </a:cubicBezTo>
                  <a:cubicBezTo>
                    <a:pt x="777808" y="57550"/>
                    <a:pt x="787340" y="46993"/>
                    <a:pt x="794699" y="34204"/>
                  </a:cubicBezTo>
                  <a:close/>
                  <a:moveTo>
                    <a:pt x="104603" y="28051"/>
                  </a:moveTo>
                  <a:lnTo>
                    <a:pt x="104603" y="70037"/>
                  </a:lnTo>
                  <a:lnTo>
                    <a:pt x="141160" y="70037"/>
                  </a:lnTo>
                  <a:lnTo>
                    <a:pt x="141160" y="28051"/>
                  </a:lnTo>
                  <a:close/>
                  <a:moveTo>
                    <a:pt x="2240251" y="18460"/>
                  </a:moveTo>
                  <a:lnTo>
                    <a:pt x="2379783" y="18460"/>
                  </a:lnTo>
                  <a:lnTo>
                    <a:pt x="2379783" y="30042"/>
                  </a:lnTo>
                  <a:lnTo>
                    <a:pt x="2316623" y="30042"/>
                  </a:lnTo>
                  <a:lnTo>
                    <a:pt x="2316623" y="147314"/>
                  </a:lnTo>
                  <a:lnTo>
                    <a:pt x="2390823" y="147314"/>
                  </a:lnTo>
                  <a:lnTo>
                    <a:pt x="2390823" y="158715"/>
                  </a:lnTo>
                  <a:lnTo>
                    <a:pt x="2229212" y="158715"/>
                  </a:lnTo>
                  <a:lnTo>
                    <a:pt x="2229212" y="147314"/>
                  </a:lnTo>
                  <a:lnTo>
                    <a:pt x="2303412" y="147314"/>
                  </a:lnTo>
                  <a:lnTo>
                    <a:pt x="2303412" y="30042"/>
                  </a:lnTo>
                  <a:lnTo>
                    <a:pt x="2240251" y="30042"/>
                  </a:lnTo>
                  <a:close/>
                  <a:moveTo>
                    <a:pt x="93745" y="17555"/>
                  </a:moveTo>
                  <a:lnTo>
                    <a:pt x="152019" y="17555"/>
                  </a:lnTo>
                  <a:lnTo>
                    <a:pt x="152019" y="80534"/>
                  </a:lnTo>
                  <a:lnTo>
                    <a:pt x="93745" y="80534"/>
                  </a:lnTo>
                  <a:close/>
                  <a:moveTo>
                    <a:pt x="1856280" y="13392"/>
                  </a:moveTo>
                  <a:lnTo>
                    <a:pt x="1916906" y="13392"/>
                  </a:lnTo>
                  <a:lnTo>
                    <a:pt x="1916906" y="46330"/>
                  </a:lnTo>
                  <a:cubicBezTo>
                    <a:pt x="1916906" y="48019"/>
                    <a:pt x="1916967" y="49316"/>
                    <a:pt x="1917087" y="50221"/>
                  </a:cubicBezTo>
                  <a:cubicBezTo>
                    <a:pt x="1917208" y="51126"/>
                    <a:pt x="1917570" y="51819"/>
                    <a:pt x="1918173" y="52302"/>
                  </a:cubicBezTo>
                  <a:cubicBezTo>
                    <a:pt x="1918776" y="52784"/>
                    <a:pt x="1919621" y="53116"/>
                    <a:pt x="1920707" y="53297"/>
                  </a:cubicBezTo>
                  <a:cubicBezTo>
                    <a:pt x="1921793" y="53478"/>
                    <a:pt x="1923361" y="53629"/>
                    <a:pt x="1925412" y="53750"/>
                  </a:cubicBezTo>
                  <a:cubicBezTo>
                    <a:pt x="1927463" y="53870"/>
                    <a:pt x="1930087" y="53870"/>
                    <a:pt x="1933284" y="53750"/>
                  </a:cubicBezTo>
                  <a:cubicBezTo>
                    <a:pt x="1936482" y="53629"/>
                    <a:pt x="1939769" y="53388"/>
                    <a:pt x="1943148" y="53026"/>
                  </a:cubicBezTo>
                  <a:lnTo>
                    <a:pt x="1942062" y="65513"/>
                  </a:lnTo>
                  <a:cubicBezTo>
                    <a:pt x="1938925" y="65754"/>
                    <a:pt x="1935275" y="65845"/>
                    <a:pt x="1931113" y="65785"/>
                  </a:cubicBezTo>
                  <a:cubicBezTo>
                    <a:pt x="1926950" y="65724"/>
                    <a:pt x="1923059" y="65513"/>
                    <a:pt x="1919440" y="65151"/>
                  </a:cubicBezTo>
                  <a:cubicBezTo>
                    <a:pt x="1916544" y="64910"/>
                    <a:pt x="1914161" y="64488"/>
                    <a:pt x="1912291" y="63884"/>
                  </a:cubicBezTo>
                  <a:cubicBezTo>
                    <a:pt x="1910421" y="63281"/>
                    <a:pt x="1908973" y="62406"/>
                    <a:pt x="1907948" y="61260"/>
                  </a:cubicBezTo>
                  <a:cubicBezTo>
                    <a:pt x="1906922" y="60114"/>
                    <a:pt x="1906198" y="58666"/>
                    <a:pt x="1905776" y="56917"/>
                  </a:cubicBezTo>
                  <a:cubicBezTo>
                    <a:pt x="1905354" y="55167"/>
                    <a:pt x="1905143" y="53026"/>
                    <a:pt x="1905143" y="50492"/>
                  </a:cubicBezTo>
                  <a:lnTo>
                    <a:pt x="1905143" y="24432"/>
                  </a:lnTo>
                  <a:lnTo>
                    <a:pt x="1867862" y="24432"/>
                  </a:lnTo>
                  <a:lnTo>
                    <a:pt x="1867862" y="36557"/>
                  </a:lnTo>
                  <a:cubicBezTo>
                    <a:pt x="1867862" y="43313"/>
                    <a:pt x="1865962" y="50070"/>
                    <a:pt x="1862161" y="56826"/>
                  </a:cubicBezTo>
                  <a:cubicBezTo>
                    <a:pt x="1858361" y="63583"/>
                    <a:pt x="1851755" y="69856"/>
                    <a:pt x="1842345" y="75648"/>
                  </a:cubicBezTo>
                  <a:lnTo>
                    <a:pt x="1834020" y="66599"/>
                  </a:lnTo>
                  <a:cubicBezTo>
                    <a:pt x="1842706" y="61170"/>
                    <a:pt x="1848618" y="55740"/>
                    <a:pt x="1851755" y="50311"/>
                  </a:cubicBezTo>
                  <a:cubicBezTo>
                    <a:pt x="1854771" y="45123"/>
                    <a:pt x="1856280" y="38789"/>
                    <a:pt x="1856280" y="31309"/>
                  </a:cubicBezTo>
                  <a:close/>
                  <a:moveTo>
                    <a:pt x="1340739" y="12487"/>
                  </a:moveTo>
                  <a:lnTo>
                    <a:pt x="1488234" y="12487"/>
                  </a:lnTo>
                  <a:lnTo>
                    <a:pt x="1488234" y="24432"/>
                  </a:lnTo>
                  <a:lnTo>
                    <a:pt x="1420549" y="24432"/>
                  </a:lnTo>
                  <a:lnTo>
                    <a:pt x="1420549" y="97365"/>
                  </a:lnTo>
                  <a:lnTo>
                    <a:pt x="1495653" y="97365"/>
                  </a:lnTo>
                  <a:lnTo>
                    <a:pt x="1495653" y="109852"/>
                  </a:lnTo>
                  <a:lnTo>
                    <a:pt x="1420549" y="109852"/>
                  </a:lnTo>
                  <a:lnTo>
                    <a:pt x="1420549" y="171383"/>
                  </a:lnTo>
                  <a:lnTo>
                    <a:pt x="1408423" y="171383"/>
                  </a:lnTo>
                  <a:lnTo>
                    <a:pt x="1408423" y="109852"/>
                  </a:lnTo>
                  <a:lnTo>
                    <a:pt x="1333138" y="109852"/>
                  </a:lnTo>
                  <a:lnTo>
                    <a:pt x="1333138" y="97365"/>
                  </a:lnTo>
                  <a:lnTo>
                    <a:pt x="1408423" y="97365"/>
                  </a:lnTo>
                  <a:lnTo>
                    <a:pt x="1408423" y="24432"/>
                  </a:lnTo>
                  <a:lnTo>
                    <a:pt x="1340739" y="24432"/>
                  </a:lnTo>
                  <a:close/>
                  <a:moveTo>
                    <a:pt x="1563005" y="11583"/>
                  </a:moveTo>
                  <a:lnTo>
                    <a:pt x="1720996" y="11583"/>
                  </a:lnTo>
                  <a:lnTo>
                    <a:pt x="1720996" y="22441"/>
                  </a:lnTo>
                  <a:lnTo>
                    <a:pt x="1647882" y="22441"/>
                  </a:lnTo>
                  <a:cubicBezTo>
                    <a:pt x="1646796" y="26061"/>
                    <a:pt x="1645348" y="30404"/>
                    <a:pt x="1643539" y="35471"/>
                  </a:cubicBezTo>
                  <a:lnTo>
                    <a:pt x="1639376" y="46511"/>
                  </a:lnTo>
                  <a:lnTo>
                    <a:pt x="1710680" y="46511"/>
                  </a:lnTo>
                  <a:lnTo>
                    <a:pt x="1710680" y="164506"/>
                  </a:lnTo>
                  <a:lnTo>
                    <a:pt x="1573501" y="164506"/>
                  </a:lnTo>
                  <a:lnTo>
                    <a:pt x="1573501" y="46511"/>
                  </a:lnTo>
                  <a:lnTo>
                    <a:pt x="1625984" y="46511"/>
                  </a:lnTo>
                  <a:cubicBezTo>
                    <a:pt x="1627553" y="42650"/>
                    <a:pt x="1629061" y="38578"/>
                    <a:pt x="1630508" y="34295"/>
                  </a:cubicBezTo>
                  <a:cubicBezTo>
                    <a:pt x="1631956" y="30012"/>
                    <a:pt x="1633163" y="26061"/>
                    <a:pt x="1634128" y="22441"/>
                  </a:cubicBezTo>
                  <a:lnTo>
                    <a:pt x="1563005" y="22441"/>
                  </a:lnTo>
                  <a:close/>
                  <a:moveTo>
                    <a:pt x="241087" y="9954"/>
                  </a:moveTo>
                  <a:cubicBezTo>
                    <a:pt x="243500" y="11522"/>
                    <a:pt x="246064" y="13272"/>
                    <a:pt x="248778" y="15202"/>
                  </a:cubicBezTo>
                  <a:cubicBezTo>
                    <a:pt x="251493" y="17132"/>
                    <a:pt x="254208" y="19183"/>
                    <a:pt x="256922" y="21355"/>
                  </a:cubicBezTo>
                  <a:cubicBezTo>
                    <a:pt x="259637" y="23527"/>
                    <a:pt x="262291" y="25729"/>
                    <a:pt x="264885" y="27961"/>
                  </a:cubicBezTo>
                  <a:cubicBezTo>
                    <a:pt x="267479" y="30193"/>
                    <a:pt x="269802" y="32274"/>
                    <a:pt x="271853" y="34204"/>
                  </a:cubicBezTo>
                  <a:lnTo>
                    <a:pt x="264252" y="42710"/>
                  </a:lnTo>
                  <a:cubicBezTo>
                    <a:pt x="259426" y="38246"/>
                    <a:pt x="254298" y="33812"/>
                    <a:pt x="248869" y="29409"/>
                  </a:cubicBezTo>
                  <a:cubicBezTo>
                    <a:pt x="243440" y="25005"/>
                    <a:pt x="238553" y="21415"/>
                    <a:pt x="234210" y="18641"/>
                  </a:cubicBezTo>
                  <a:close/>
                  <a:moveTo>
                    <a:pt x="2485206" y="5429"/>
                  </a:moveTo>
                  <a:lnTo>
                    <a:pt x="2498236" y="7963"/>
                  </a:lnTo>
                  <a:cubicBezTo>
                    <a:pt x="2495702" y="15323"/>
                    <a:pt x="2493108" y="22290"/>
                    <a:pt x="2490454" y="28866"/>
                  </a:cubicBezTo>
                  <a:cubicBezTo>
                    <a:pt x="2487800" y="35441"/>
                    <a:pt x="2485085" y="41745"/>
                    <a:pt x="2482310" y="47778"/>
                  </a:cubicBezTo>
                  <a:lnTo>
                    <a:pt x="2482310" y="171745"/>
                  </a:lnTo>
                  <a:lnTo>
                    <a:pt x="2470366" y="171745"/>
                  </a:lnTo>
                  <a:lnTo>
                    <a:pt x="2470366" y="71123"/>
                  </a:lnTo>
                  <a:cubicBezTo>
                    <a:pt x="2467591" y="76070"/>
                    <a:pt x="2464786" y="80775"/>
                    <a:pt x="2461950" y="85239"/>
                  </a:cubicBezTo>
                  <a:cubicBezTo>
                    <a:pt x="2459115" y="89703"/>
                    <a:pt x="2456189" y="94047"/>
                    <a:pt x="2453173" y="98270"/>
                  </a:cubicBezTo>
                  <a:lnTo>
                    <a:pt x="2442858" y="89945"/>
                  </a:lnTo>
                  <a:cubicBezTo>
                    <a:pt x="2450820" y="78362"/>
                    <a:pt x="2458572" y="65392"/>
                    <a:pt x="2466113" y="51035"/>
                  </a:cubicBezTo>
                  <a:cubicBezTo>
                    <a:pt x="2473654" y="36678"/>
                    <a:pt x="2480018" y="21476"/>
                    <a:pt x="2485206" y="5429"/>
                  </a:cubicBezTo>
                  <a:close/>
                  <a:moveTo>
                    <a:pt x="678513" y="5429"/>
                  </a:moveTo>
                  <a:cubicBezTo>
                    <a:pt x="680564" y="6757"/>
                    <a:pt x="682917" y="8385"/>
                    <a:pt x="685571" y="10316"/>
                  </a:cubicBezTo>
                  <a:cubicBezTo>
                    <a:pt x="688225" y="12246"/>
                    <a:pt x="691181" y="14538"/>
                    <a:pt x="694439" y="17193"/>
                  </a:cubicBezTo>
                  <a:cubicBezTo>
                    <a:pt x="697817" y="19847"/>
                    <a:pt x="700833" y="22290"/>
                    <a:pt x="703488" y="24522"/>
                  </a:cubicBezTo>
                  <a:cubicBezTo>
                    <a:pt x="706142" y="26754"/>
                    <a:pt x="708374" y="28775"/>
                    <a:pt x="710184" y="30585"/>
                  </a:cubicBezTo>
                  <a:lnTo>
                    <a:pt x="702764" y="39996"/>
                  </a:lnTo>
                  <a:cubicBezTo>
                    <a:pt x="700954" y="38306"/>
                    <a:pt x="698752" y="36346"/>
                    <a:pt x="696158" y="34114"/>
                  </a:cubicBezTo>
                  <a:cubicBezTo>
                    <a:pt x="693564" y="31882"/>
                    <a:pt x="690639" y="29378"/>
                    <a:pt x="687381" y="26603"/>
                  </a:cubicBezTo>
                  <a:cubicBezTo>
                    <a:pt x="684123" y="23828"/>
                    <a:pt x="681167" y="21506"/>
                    <a:pt x="678513" y="19636"/>
                  </a:cubicBezTo>
                  <a:cubicBezTo>
                    <a:pt x="675859" y="17766"/>
                    <a:pt x="673506" y="16167"/>
                    <a:pt x="671455" y="14840"/>
                  </a:cubicBezTo>
                  <a:close/>
                  <a:moveTo>
                    <a:pt x="1803073" y="5248"/>
                  </a:moveTo>
                  <a:cubicBezTo>
                    <a:pt x="1806813" y="9109"/>
                    <a:pt x="1811699" y="14538"/>
                    <a:pt x="1817732" y="21536"/>
                  </a:cubicBezTo>
                  <a:cubicBezTo>
                    <a:pt x="1820748" y="25035"/>
                    <a:pt x="1823342" y="28232"/>
                    <a:pt x="1825514" y="31128"/>
                  </a:cubicBezTo>
                  <a:cubicBezTo>
                    <a:pt x="1827686" y="34023"/>
                    <a:pt x="1829495" y="36617"/>
                    <a:pt x="1830943" y="38910"/>
                  </a:cubicBezTo>
                  <a:lnTo>
                    <a:pt x="1820808" y="47235"/>
                  </a:lnTo>
                  <a:cubicBezTo>
                    <a:pt x="1817792" y="42529"/>
                    <a:pt x="1813509" y="36678"/>
                    <a:pt x="1807959" y="29680"/>
                  </a:cubicBezTo>
                  <a:cubicBezTo>
                    <a:pt x="1802289" y="22682"/>
                    <a:pt x="1797523" y="17193"/>
                    <a:pt x="1793662" y="13211"/>
                  </a:cubicBezTo>
                  <a:close/>
                  <a:moveTo>
                    <a:pt x="2023596" y="3620"/>
                  </a:moveTo>
                  <a:cubicBezTo>
                    <a:pt x="2025767" y="5791"/>
                    <a:pt x="2028271" y="8536"/>
                    <a:pt x="2031106" y="11854"/>
                  </a:cubicBezTo>
                  <a:cubicBezTo>
                    <a:pt x="2033941" y="15172"/>
                    <a:pt x="2036746" y="18580"/>
                    <a:pt x="2039521" y="22079"/>
                  </a:cubicBezTo>
                  <a:cubicBezTo>
                    <a:pt x="2042296" y="25578"/>
                    <a:pt x="2044890" y="28956"/>
                    <a:pt x="2047303" y="32214"/>
                  </a:cubicBezTo>
                  <a:cubicBezTo>
                    <a:pt x="2049716" y="35471"/>
                    <a:pt x="2051526" y="38065"/>
                    <a:pt x="2052733" y="39996"/>
                  </a:cubicBezTo>
                  <a:lnTo>
                    <a:pt x="2042779" y="47958"/>
                  </a:lnTo>
                  <a:cubicBezTo>
                    <a:pt x="2041211" y="45545"/>
                    <a:pt x="2039250" y="42680"/>
                    <a:pt x="2036897" y="39362"/>
                  </a:cubicBezTo>
                  <a:cubicBezTo>
                    <a:pt x="2034545" y="36044"/>
                    <a:pt x="2032041" y="32666"/>
                    <a:pt x="2029387" y="29228"/>
                  </a:cubicBezTo>
                  <a:cubicBezTo>
                    <a:pt x="2026732" y="25789"/>
                    <a:pt x="2024078" y="22471"/>
                    <a:pt x="2021424" y="19274"/>
                  </a:cubicBezTo>
                  <a:cubicBezTo>
                    <a:pt x="2018770" y="16077"/>
                    <a:pt x="2016357" y="13332"/>
                    <a:pt x="2014185" y="11040"/>
                  </a:cubicBezTo>
                  <a:close/>
                  <a:moveTo>
                    <a:pt x="2529725" y="2715"/>
                  </a:moveTo>
                  <a:lnTo>
                    <a:pt x="2541670" y="5610"/>
                  </a:lnTo>
                  <a:cubicBezTo>
                    <a:pt x="2539981" y="9954"/>
                    <a:pt x="2538322" y="14207"/>
                    <a:pt x="2536693" y="18369"/>
                  </a:cubicBezTo>
                  <a:cubicBezTo>
                    <a:pt x="2535064" y="22532"/>
                    <a:pt x="2533405" y="26603"/>
                    <a:pt x="2531716" y="30585"/>
                  </a:cubicBezTo>
                  <a:lnTo>
                    <a:pt x="2607907" y="30585"/>
                  </a:lnTo>
                  <a:lnTo>
                    <a:pt x="2607907" y="42348"/>
                  </a:lnTo>
                  <a:lnTo>
                    <a:pt x="2550538" y="42348"/>
                  </a:lnTo>
                  <a:lnTo>
                    <a:pt x="2550538" y="73838"/>
                  </a:lnTo>
                  <a:lnTo>
                    <a:pt x="2598858" y="73838"/>
                  </a:lnTo>
                  <a:lnTo>
                    <a:pt x="2598858" y="85963"/>
                  </a:lnTo>
                  <a:lnTo>
                    <a:pt x="2550538" y="85963"/>
                  </a:lnTo>
                  <a:lnTo>
                    <a:pt x="2550538" y="118539"/>
                  </a:lnTo>
                  <a:lnTo>
                    <a:pt x="2602839" y="118539"/>
                  </a:lnTo>
                  <a:lnTo>
                    <a:pt x="2602839" y="131388"/>
                  </a:lnTo>
                  <a:lnTo>
                    <a:pt x="2550538" y="131388"/>
                  </a:lnTo>
                  <a:lnTo>
                    <a:pt x="2550538" y="173012"/>
                  </a:lnTo>
                  <a:lnTo>
                    <a:pt x="2538593" y="173012"/>
                  </a:lnTo>
                  <a:lnTo>
                    <a:pt x="2538593" y="42348"/>
                  </a:lnTo>
                  <a:lnTo>
                    <a:pt x="2526106" y="42348"/>
                  </a:lnTo>
                  <a:cubicBezTo>
                    <a:pt x="2518384" y="58033"/>
                    <a:pt x="2509456" y="71908"/>
                    <a:pt x="2499322" y="83973"/>
                  </a:cubicBezTo>
                  <a:lnTo>
                    <a:pt x="2489911" y="75829"/>
                  </a:lnTo>
                  <a:cubicBezTo>
                    <a:pt x="2497874" y="66056"/>
                    <a:pt x="2505324" y="54866"/>
                    <a:pt x="2512261" y="42258"/>
                  </a:cubicBezTo>
                  <a:cubicBezTo>
                    <a:pt x="2519199" y="29650"/>
                    <a:pt x="2525020" y="16469"/>
                    <a:pt x="2529725" y="2715"/>
                  </a:cubicBezTo>
                  <a:close/>
                  <a:moveTo>
                    <a:pt x="2103406" y="2534"/>
                  </a:moveTo>
                  <a:lnTo>
                    <a:pt x="2115169" y="2534"/>
                  </a:lnTo>
                  <a:lnTo>
                    <a:pt x="2115169" y="66056"/>
                  </a:lnTo>
                  <a:lnTo>
                    <a:pt x="2163851" y="66056"/>
                  </a:lnTo>
                  <a:lnTo>
                    <a:pt x="2163851" y="77638"/>
                  </a:lnTo>
                  <a:lnTo>
                    <a:pt x="2115169" y="77638"/>
                  </a:lnTo>
                  <a:lnTo>
                    <a:pt x="2115169" y="172288"/>
                  </a:lnTo>
                  <a:lnTo>
                    <a:pt x="2103406" y="172288"/>
                  </a:lnTo>
                  <a:lnTo>
                    <a:pt x="2103406" y="77638"/>
                  </a:lnTo>
                  <a:lnTo>
                    <a:pt x="2055085" y="77638"/>
                  </a:lnTo>
                  <a:lnTo>
                    <a:pt x="2055085" y="66056"/>
                  </a:lnTo>
                  <a:lnTo>
                    <a:pt x="2103406" y="66056"/>
                  </a:lnTo>
                  <a:close/>
                  <a:moveTo>
                    <a:pt x="1119673" y="2353"/>
                  </a:moveTo>
                  <a:lnTo>
                    <a:pt x="1132884" y="2353"/>
                  </a:lnTo>
                  <a:cubicBezTo>
                    <a:pt x="1141933" y="12970"/>
                    <a:pt x="1149172" y="25940"/>
                    <a:pt x="1154601" y="41262"/>
                  </a:cubicBezTo>
                  <a:cubicBezTo>
                    <a:pt x="1160031" y="56585"/>
                    <a:pt x="1162745" y="72571"/>
                    <a:pt x="1162745" y="89221"/>
                  </a:cubicBezTo>
                  <a:cubicBezTo>
                    <a:pt x="1162745" y="106836"/>
                    <a:pt x="1159819" y="123274"/>
                    <a:pt x="1153968" y="138536"/>
                  </a:cubicBezTo>
                  <a:cubicBezTo>
                    <a:pt x="1148116" y="153799"/>
                    <a:pt x="1141088" y="166316"/>
                    <a:pt x="1132884" y="176089"/>
                  </a:cubicBezTo>
                  <a:lnTo>
                    <a:pt x="1119673" y="176089"/>
                  </a:lnTo>
                  <a:cubicBezTo>
                    <a:pt x="1124499" y="170418"/>
                    <a:pt x="1129235" y="163059"/>
                    <a:pt x="1133880" y="154010"/>
                  </a:cubicBezTo>
                  <a:cubicBezTo>
                    <a:pt x="1138525" y="144961"/>
                    <a:pt x="1142355" y="134826"/>
                    <a:pt x="1145372" y="123606"/>
                  </a:cubicBezTo>
                  <a:cubicBezTo>
                    <a:pt x="1148388" y="112386"/>
                    <a:pt x="1149896" y="100924"/>
                    <a:pt x="1149896" y="89221"/>
                  </a:cubicBezTo>
                  <a:cubicBezTo>
                    <a:pt x="1149896" y="77880"/>
                    <a:pt x="1148509" y="66629"/>
                    <a:pt x="1145734" y="55469"/>
                  </a:cubicBezTo>
                  <a:cubicBezTo>
                    <a:pt x="1142958" y="44309"/>
                    <a:pt x="1139279" y="34144"/>
                    <a:pt x="1134694" y="24975"/>
                  </a:cubicBezTo>
                  <a:cubicBezTo>
                    <a:pt x="1130109" y="15805"/>
                    <a:pt x="1125102" y="8265"/>
                    <a:pt x="1119673" y="2353"/>
                  </a:cubicBezTo>
                  <a:close/>
                  <a:moveTo>
                    <a:pt x="591369" y="2353"/>
                  </a:moveTo>
                  <a:lnTo>
                    <a:pt x="604580" y="2353"/>
                  </a:lnTo>
                  <a:cubicBezTo>
                    <a:pt x="595893" y="11643"/>
                    <a:pt x="588685" y="24251"/>
                    <a:pt x="582954" y="40177"/>
                  </a:cubicBezTo>
                  <a:cubicBezTo>
                    <a:pt x="577223" y="56102"/>
                    <a:pt x="574357" y="72450"/>
                    <a:pt x="574357" y="89221"/>
                  </a:cubicBezTo>
                  <a:cubicBezTo>
                    <a:pt x="574357" y="101044"/>
                    <a:pt x="575926" y="112597"/>
                    <a:pt x="579063" y="123877"/>
                  </a:cubicBezTo>
                  <a:cubicBezTo>
                    <a:pt x="582200" y="135158"/>
                    <a:pt x="586091" y="145263"/>
                    <a:pt x="590736" y="154191"/>
                  </a:cubicBezTo>
                  <a:cubicBezTo>
                    <a:pt x="595381" y="163119"/>
                    <a:pt x="599995" y="170418"/>
                    <a:pt x="604580" y="176089"/>
                  </a:cubicBezTo>
                  <a:lnTo>
                    <a:pt x="591369" y="176089"/>
                  </a:lnTo>
                  <a:cubicBezTo>
                    <a:pt x="583527" y="166678"/>
                    <a:pt x="576589" y="154342"/>
                    <a:pt x="570557" y="139079"/>
                  </a:cubicBezTo>
                  <a:cubicBezTo>
                    <a:pt x="564524" y="123817"/>
                    <a:pt x="561508" y="107198"/>
                    <a:pt x="561508" y="89221"/>
                  </a:cubicBezTo>
                  <a:cubicBezTo>
                    <a:pt x="561508" y="72933"/>
                    <a:pt x="564132" y="57158"/>
                    <a:pt x="569380" y="41896"/>
                  </a:cubicBezTo>
                  <a:cubicBezTo>
                    <a:pt x="574629" y="26634"/>
                    <a:pt x="581958" y="13453"/>
                    <a:pt x="591369" y="2353"/>
                  </a:cubicBezTo>
                  <a:close/>
                  <a:moveTo>
                    <a:pt x="2757059" y="2172"/>
                  </a:moveTo>
                  <a:cubicBezTo>
                    <a:pt x="2758024" y="3861"/>
                    <a:pt x="2759050" y="5882"/>
                    <a:pt x="2760135" y="8234"/>
                  </a:cubicBezTo>
                  <a:cubicBezTo>
                    <a:pt x="2761221" y="10587"/>
                    <a:pt x="2762428" y="13272"/>
                    <a:pt x="2763755" y="16288"/>
                  </a:cubicBezTo>
                  <a:lnTo>
                    <a:pt x="2767012" y="23889"/>
                  </a:lnTo>
                  <a:lnTo>
                    <a:pt x="2829449" y="23889"/>
                  </a:lnTo>
                  <a:lnTo>
                    <a:pt x="2829449" y="50673"/>
                  </a:lnTo>
                  <a:lnTo>
                    <a:pt x="2817685" y="50673"/>
                  </a:lnTo>
                  <a:lnTo>
                    <a:pt x="2817685" y="34566"/>
                  </a:lnTo>
                  <a:lnTo>
                    <a:pt x="2694441" y="34566"/>
                  </a:lnTo>
                  <a:lnTo>
                    <a:pt x="2694441" y="50673"/>
                  </a:lnTo>
                  <a:lnTo>
                    <a:pt x="2682678" y="50673"/>
                  </a:lnTo>
                  <a:lnTo>
                    <a:pt x="2682678" y="23889"/>
                  </a:lnTo>
                  <a:lnTo>
                    <a:pt x="2753620" y="23889"/>
                  </a:lnTo>
                  <a:lnTo>
                    <a:pt x="2751087" y="18279"/>
                  </a:lnTo>
                  <a:cubicBezTo>
                    <a:pt x="2749880" y="15624"/>
                    <a:pt x="2748794" y="13241"/>
                    <a:pt x="2747829" y="11130"/>
                  </a:cubicBezTo>
                  <a:cubicBezTo>
                    <a:pt x="2746864" y="9019"/>
                    <a:pt x="2745959" y="7179"/>
                    <a:pt x="2745114" y="5610"/>
                  </a:cubicBezTo>
                  <a:close/>
                  <a:moveTo>
                    <a:pt x="331936" y="1810"/>
                  </a:moveTo>
                  <a:cubicBezTo>
                    <a:pt x="333264" y="5309"/>
                    <a:pt x="334530" y="8868"/>
                    <a:pt x="335737" y="12487"/>
                  </a:cubicBezTo>
                  <a:cubicBezTo>
                    <a:pt x="336943" y="16107"/>
                    <a:pt x="338029" y="19606"/>
                    <a:pt x="338995" y="22984"/>
                  </a:cubicBezTo>
                  <a:lnTo>
                    <a:pt x="386772" y="22984"/>
                  </a:lnTo>
                  <a:lnTo>
                    <a:pt x="386772" y="56102"/>
                  </a:lnTo>
                  <a:lnTo>
                    <a:pt x="375551" y="56102"/>
                  </a:lnTo>
                  <a:lnTo>
                    <a:pt x="375551" y="33480"/>
                  </a:lnTo>
                  <a:lnTo>
                    <a:pt x="284702" y="33480"/>
                  </a:lnTo>
                  <a:lnTo>
                    <a:pt x="284702" y="56102"/>
                  </a:lnTo>
                  <a:lnTo>
                    <a:pt x="273482" y="56102"/>
                  </a:lnTo>
                  <a:lnTo>
                    <a:pt x="273482" y="22984"/>
                  </a:lnTo>
                  <a:lnTo>
                    <a:pt x="327412" y="22984"/>
                  </a:lnTo>
                  <a:cubicBezTo>
                    <a:pt x="326568" y="20209"/>
                    <a:pt x="325542" y="17102"/>
                    <a:pt x="324336" y="13664"/>
                  </a:cubicBezTo>
                  <a:cubicBezTo>
                    <a:pt x="323129" y="10225"/>
                    <a:pt x="321983" y="7239"/>
                    <a:pt x="320897" y="4705"/>
                  </a:cubicBezTo>
                  <a:close/>
                  <a:moveTo>
                    <a:pt x="969188" y="1629"/>
                  </a:moveTo>
                  <a:lnTo>
                    <a:pt x="980951" y="1629"/>
                  </a:lnTo>
                  <a:lnTo>
                    <a:pt x="980951" y="22622"/>
                  </a:lnTo>
                  <a:lnTo>
                    <a:pt x="1055875" y="22622"/>
                  </a:lnTo>
                  <a:lnTo>
                    <a:pt x="1055875" y="33842"/>
                  </a:lnTo>
                  <a:lnTo>
                    <a:pt x="980951" y="33842"/>
                  </a:lnTo>
                  <a:lnTo>
                    <a:pt x="980951" y="53569"/>
                  </a:lnTo>
                  <a:lnTo>
                    <a:pt x="1043387" y="53569"/>
                  </a:lnTo>
                  <a:lnTo>
                    <a:pt x="1043387" y="146952"/>
                  </a:lnTo>
                  <a:cubicBezTo>
                    <a:pt x="1043387" y="151175"/>
                    <a:pt x="1043025" y="154643"/>
                    <a:pt x="1042301" y="157358"/>
                  </a:cubicBezTo>
                  <a:cubicBezTo>
                    <a:pt x="1041578" y="160072"/>
                    <a:pt x="1040462" y="162244"/>
                    <a:pt x="1038953" y="163873"/>
                  </a:cubicBezTo>
                  <a:cubicBezTo>
                    <a:pt x="1037445" y="165502"/>
                    <a:pt x="1035515" y="166678"/>
                    <a:pt x="1033162" y="167402"/>
                  </a:cubicBezTo>
                  <a:cubicBezTo>
                    <a:pt x="1030810" y="168126"/>
                    <a:pt x="1027944" y="168608"/>
                    <a:pt x="1024566" y="168850"/>
                  </a:cubicBezTo>
                  <a:cubicBezTo>
                    <a:pt x="1021429" y="169091"/>
                    <a:pt x="1018051" y="169242"/>
                    <a:pt x="1014431" y="169302"/>
                  </a:cubicBezTo>
                  <a:cubicBezTo>
                    <a:pt x="1010812" y="169363"/>
                    <a:pt x="1007675" y="169332"/>
                    <a:pt x="1005021" y="169212"/>
                  </a:cubicBezTo>
                  <a:lnTo>
                    <a:pt x="1002849" y="156543"/>
                  </a:lnTo>
                  <a:cubicBezTo>
                    <a:pt x="1004055" y="156664"/>
                    <a:pt x="1005503" y="156755"/>
                    <a:pt x="1007192" y="156815"/>
                  </a:cubicBezTo>
                  <a:cubicBezTo>
                    <a:pt x="1008881" y="156875"/>
                    <a:pt x="1010631" y="156936"/>
                    <a:pt x="1012441" y="156996"/>
                  </a:cubicBezTo>
                  <a:cubicBezTo>
                    <a:pt x="1014250" y="157056"/>
                    <a:pt x="1015970" y="157117"/>
                    <a:pt x="1017598" y="157177"/>
                  </a:cubicBezTo>
                  <a:cubicBezTo>
                    <a:pt x="1019227" y="157237"/>
                    <a:pt x="1020585" y="157267"/>
                    <a:pt x="1021670" y="157267"/>
                  </a:cubicBezTo>
                  <a:cubicBezTo>
                    <a:pt x="1023842" y="157267"/>
                    <a:pt x="1025591" y="157147"/>
                    <a:pt x="1026919" y="156905"/>
                  </a:cubicBezTo>
                  <a:cubicBezTo>
                    <a:pt x="1028246" y="156664"/>
                    <a:pt x="1029271" y="156151"/>
                    <a:pt x="1029995" y="155367"/>
                  </a:cubicBezTo>
                  <a:cubicBezTo>
                    <a:pt x="1030719" y="154583"/>
                    <a:pt x="1031202" y="153497"/>
                    <a:pt x="1031443" y="152110"/>
                  </a:cubicBezTo>
                  <a:cubicBezTo>
                    <a:pt x="1031684" y="150722"/>
                    <a:pt x="1031805" y="148882"/>
                    <a:pt x="1031805" y="146590"/>
                  </a:cubicBezTo>
                  <a:lnTo>
                    <a:pt x="1031805" y="64427"/>
                  </a:lnTo>
                  <a:lnTo>
                    <a:pt x="917972" y="64427"/>
                  </a:lnTo>
                  <a:lnTo>
                    <a:pt x="917972" y="169574"/>
                  </a:lnTo>
                  <a:lnTo>
                    <a:pt x="906389" y="169574"/>
                  </a:lnTo>
                  <a:lnTo>
                    <a:pt x="906389" y="53569"/>
                  </a:lnTo>
                  <a:lnTo>
                    <a:pt x="969188" y="53569"/>
                  </a:lnTo>
                  <a:lnTo>
                    <a:pt x="969188" y="33842"/>
                  </a:lnTo>
                  <a:lnTo>
                    <a:pt x="894083" y="33842"/>
                  </a:lnTo>
                  <a:lnTo>
                    <a:pt x="894083" y="22622"/>
                  </a:lnTo>
                  <a:lnTo>
                    <a:pt x="969188" y="22622"/>
                  </a:lnTo>
                  <a:close/>
                  <a:moveTo>
                    <a:pt x="765562" y="181"/>
                  </a:moveTo>
                  <a:cubicBezTo>
                    <a:pt x="766286" y="1629"/>
                    <a:pt x="767100" y="3318"/>
                    <a:pt x="768005" y="5248"/>
                  </a:cubicBezTo>
                  <a:cubicBezTo>
                    <a:pt x="768910" y="7179"/>
                    <a:pt x="769845" y="9350"/>
                    <a:pt x="770810" y="11763"/>
                  </a:cubicBezTo>
                  <a:cubicBezTo>
                    <a:pt x="771776" y="14056"/>
                    <a:pt x="772620" y="16197"/>
                    <a:pt x="773344" y="18188"/>
                  </a:cubicBezTo>
                  <a:cubicBezTo>
                    <a:pt x="774068" y="20179"/>
                    <a:pt x="774671" y="21898"/>
                    <a:pt x="775154" y="23346"/>
                  </a:cubicBezTo>
                  <a:lnTo>
                    <a:pt x="826551" y="23346"/>
                  </a:lnTo>
                  <a:lnTo>
                    <a:pt x="826551" y="34204"/>
                  </a:lnTo>
                  <a:lnTo>
                    <a:pt x="807910" y="34204"/>
                  </a:lnTo>
                  <a:cubicBezTo>
                    <a:pt x="799706" y="49648"/>
                    <a:pt x="788968" y="62436"/>
                    <a:pt x="775697" y="72571"/>
                  </a:cubicBezTo>
                  <a:cubicBezTo>
                    <a:pt x="788727" y="80413"/>
                    <a:pt x="807126" y="87170"/>
                    <a:pt x="830894" y="92840"/>
                  </a:cubicBezTo>
                  <a:lnTo>
                    <a:pt x="826370" y="104242"/>
                  </a:lnTo>
                  <a:cubicBezTo>
                    <a:pt x="800792" y="97365"/>
                    <a:pt x="780523" y="89100"/>
                    <a:pt x="765562" y="79448"/>
                  </a:cubicBezTo>
                  <a:cubicBezTo>
                    <a:pt x="750360" y="88979"/>
                    <a:pt x="731237" y="97123"/>
                    <a:pt x="708193" y="103880"/>
                  </a:cubicBezTo>
                  <a:lnTo>
                    <a:pt x="703126" y="92840"/>
                  </a:lnTo>
                  <a:cubicBezTo>
                    <a:pt x="713864" y="90065"/>
                    <a:pt x="723636" y="86928"/>
                    <a:pt x="732444" y="83430"/>
                  </a:cubicBezTo>
                  <a:cubicBezTo>
                    <a:pt x="741251" y="79931"/>
                    <a:pt x="749093" y="76251"/>
                    <a:pt x="755970" y="72390"/>
                  </a:cubicBezTo>
                  <a:cubicBezTo>
                    <a:pt x="744388" y="62859"/>
                    <a:pt x="734133" y="50130"/>
                    <a:pt x="725205" y="34204"/>
                  </a:cubicBezTo>
                  <a:lnTo>
                    <a:pt x="712356" y="34204"/>
                  </a:lnTo>
                  <a:lnTo>
                    <a:pt x="712356" y="23346"/>
                  </a:lnTo>
                  <a:lnTo>
                    <a:pt x="763210" y="23346"/>
                  </a:lnTo>
                  <a:cubicBezTo>
                    <a:pt x="762727" y="22019"/>
                    <a:pt x="762154" y="20541"/>
                    <a:pt x="761490" y="18912"/>
                  </a:cubicBezTo>
                  <a:cubicBezTo>
                    <a:pt x="760827" y="17283"/>
                    <a:pt x="760193" y="15624"/>
                    <a:pt x="759590" y="13935"/>
                  </a:cubicBezTo>
                  <a:cubicBezTo>
                    <a:pt x="758625" y="11522"/>
                    <a:pt x="757690" y="9381"/>
                    <a:pt x="756785" y="7511"/>
                  </a:cubicBezTo>
                  <a:cubicBezTo>
                    <a:pt x="755880" y="5640"/>
                    <a:pt x="755066" y="4042"/>
                    <a:pt x="754342" y="2715"/>
                  </a:cubicBezTo>
                  <a:close/>
                  <a:moveTo>
                    <a:pt x="28594" y="0"/>
                  </a:moveTo>
                  <a:lnTo>
                    <a:pt x="38729" y="3258"/>
                  </a:lnTo>
                  <a:cubicBezTo>
                    <a:pt x="36677" y="8204"/>
                    <a:pt x="34264" y="13392"/>
                    <a:pt x="31489" y="18822"/>
                  </a:cubicBezTo>
                  <a:lnTo>
                    <a:pt x="82886" y="18822"/>
                  </a:lnTo>
                  <a:lnTo>
                    <a:pt x="82886" y="28413"/>
                  </a:lnTo>
                  <a:lnTo>
                    <a:pt x="53568" y="28413"/>
                  </a:lnTo>
                  <a:lnTo>
                    <a:pt x="53207" y="44158"/>
                  </a:lnTo>
                  <a:cubicBezTo>
                    <a:pt x="53207" y="44761"/>
                    <a:pt x="53176" y="45365"/>
                    <a:pt x="53116" y="45968"/>
                  </a:cubicBezTo>
                  <a:cubicBezTo>
                    <a:pt x="53056" y="46571"/>
                    <a:pt x="53026" y="47174"/>
                    <a:pt x="53026" y="47778"/>
                  </a:cubicBezTo>
                  <a:lnTo>
                    <a:pt x="87230" y="47778"/>
                  </a:lnTo>
                  <a:lnTo>
                    <a:pt x="87230" y="57369"/>
                  </a:lnTo>
                  <a:lnTo>
                    <a:pt x="51759" y="57369"/>
                  </a:lnTo>
                  <a:lnTo>
                    <a:pt x="50673" y="61532"/>
                  </a:lnTo>
                  <a:cubicBezTo>
                    <a:pt x="52965" y="62617"/>
                    <a:pt x="55469" y="63914"/>
                    <a:pt x="58183" y="65423"/>
                  </a:cubicBezTo>
                  <a:cubicBezTo>
                    <a:pt x="60898" y="66931"/>
                    <a:pt x="63944" y="68650"/>
                    <a:pt x="67323" y="70580"/>
                  </a:cubicBezTo>
                  <a:cubicBezTo>
                    <a:pt x="71545" y="72993"/>
                    <a:pt x="75285" y="75225"/>
                    <a:pt x="78543" y="77276"/>
                  </a:cubicBezTo>
                  <a:cubicBezTo>
                    <a:pt x="81800" y="79327"/>
                    <a:pt x="84576" y="81198"/>
                    <a:pt x="86868" y="82887"/>
                  </a:cubicBezTo>
                  <a:lnTo>
                    <a:pt x="80896" y="92840"/>
                  </a:lnTo>
                  <a:cubicBezTo>
                    <a:pt x="76190" y="89100"/>
                    <a:pt x="69736" y="84757"/>
                    <a:pt x="61531" y="79810"/>
                  </a:cubicBezTo>
                  <a:cubicBezTo>
                    <a:pt x="55861" y="76432"/>
                    <a:pt x="50974" y="73536"/>
                    <a:pt x="46872" y="71123"/>
                  </a:cubicBezTo>
                  <a:cubicBezTo>
                    <a:pt x="45666" y="73657"/>
                    <a:pt x="44097" y="76010"/>
                    <a:pt x="42167" y="78181"/>
                  </a:cubicBezTo>
                  <a:cubicBezTo>
                    <a:pt x="34445" y="87230"/>
                    <a:pt x="22441" y="95314"/>
                    <a:pt x="6153" y="102432"/>
                  </a:cubicBezTo>
                  <a:lnTo>
                    <a:pt x="0" y="91754"/>
                  </a:lnTo>
                  <a:cubicBezTo>
                    <a:pt x="14237" y="86205"/>
                    <a:pt x="24914" y="79689"/>
                    <a:pt x="32032" y="72209"/>
                  </a:cubicBezTo>
                  <a:cubicBezTo>
                    <a:pt x="35773" y="68228"/>
                    <a:pt x="38487" y="63281"/>
                    <a:pt x="40176" y="57369"/>
                  </a:cubicBezTo>
                  <a:lnTo>
                    <a:pt x="1448" y="57369"/>
                  </a:lnTo>
                  <a:lnTo>
                    <a:pt x="1448" y="47778"/>
                  </a:lnTo>
                  <a:lnTo>
                    <a:pt x="41986" y="47778"/>
                  </a:lnTo>
                  <a:lnTo>
                    <a:pt x="42348" y="44701"/>
                  </a:lnTo>
                  <a:lnTo>
                    <a:pt x="42529" y="28413"/>
                  </a:lnTo>
                  <a:lnTo>
                    <a:pt x="26060" y="28413"/>
                  </a:lnTo>
                  <a:cubicBezTo>
                    <a:pt x="22199" y="34687"/>
                    <a:pt x="18218" y="40237"/>
                    <a:pt x="14116" y="45063"/>
                  </a:cubicBezTo>
                  <a:lnTo>
                    <a:pt x="5429" y="38910"/>
                  </a:lnTo>
                  <a:cubicBezTo>
                    <a:pt x="10738" y="32636"/>
                    <a:pt x="15322" y="26151"/>
                    <a:pt x="19183" y="19455"/>
                  </a:cubicBezTo>
                  <a:cubicBezTo>
                    <a:pt x="23044" y="12759"/>
                    <a:pt x="26181" y="6274"/>
                    <a:pt x="28594" y="0"/>
                  </a:cubicBezTo>
                  <a:close/>
                </a:path>
              </a:pathLst>
            </a:custGeom>
            <a:solidFill>
              <a:prstClr val="black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SemiCondensed"/>
                <a:ea typeface="OPPOSans R"/>
                <a:cs typeface="+mn-cs"/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2903BBBA-5C26-3C81-ED6C-A020BCFFC018}"/>
                </a:ext>
              </a:extLst>
            </p:cNvPr>
            <p:cNvSpPr txBox="1"/>
            <p:nvPr/>
          </p:nvSpPr>
          <p:spPr>
            <a:xfrm>
              <a:off x="9129631" y="1053537"/>
              <a:ext cx="2821991" cy="140951"/>
            </a:xfrm>
            <a:custGeom>
              <a:avLst/>
              <a:gdLst/>
              <a:ahLst/>
              <a:cxnLst/>
              <a:rect l="l" t="t" r="r" b="b"/>
              <a:pathLst>
                <a:path w="2821991" h="140951">
                  <a:moveTo>
                    <a:pt x="2791720" y="41072"/>
                  </a:moveTo>
                  <a:cubicBezTo>
                    <a:pt x="2786919" y="41072"/>
                    <a:pt x="2782675" y="42450"/>
                    <a:pt x="2778985" y="45205"/>
                  </a:cubicBezTo>
                  <a:cubicBezTo>
                    <a:pt x="2775296" y="47961"/>
                    <a:pt x="2772429" y="51873"/>
                    <a:pt x="2770384" y="56940"/>
                  </a:cubicBezTo>
                  <a:cubicBezTo>
                    <a:pt x="2768339" y="62008"/>
                    <a:pt x="2767317" y="67831"/>
                    <a:pt x="2767317" y="74409"/>
                  </a:cubicBezTo>
                  <a:cubicBezTo>
                    <a:pt x="2767317" y="80988"/>
                    <a:pt x="2768339" y="86788"/>
                    <a:pt x="2770384" y="91811"/>
                  </a:cubicBezTo>
                  <a:cubicBezTo>
                    <a:pt x="2772429" y="96834"/>
                    <a:pt x="2775296" y="100724"/>
                    <a:pt x="2778985" y="103479"/>
                  </a:cubicBezTo>
                  <a:cubicBezTo>
                    <a:pt x="2782675" y="106235"/>
                    <a:pt x="2786919" y="107613"/>
                    <a:pt x="2791720" y="107613"/>
                  </a:cubicBezTo>
                  <a:cubicBezTo>
                    <a:pt x="2796521" y="107613"/>
                    <a:pt x="2800788" y="106235"/>
                    <a:pt x="2804522" y="103479"/>
                  </a:cubicBezTo>
                  <a:cubicBezTo>
                    <a:pt x="2808256" y="100724"/>
                    <a:pt x="2811167" y="96834"/>
                    <a:pt x="2813256" y="91811"/>
                  </a:cubicBezTo>
                  <a:cubicBezTo>
                    <a:pt x="2815345" y="86788"/>
                    <a:pt x="2816390" y="80988"/>
                    <a:pt x="2816390" y="74409"/>
                  </a:cubicBezTo>
                  <a:cubicBezTo>
                    <a:pt x="2816390" y="67831"/>
                    <a:pt x="2815345" y="62008"/>
                    <a:pt x="2813256" y="56940"/>
                  </a:cubicBezTo>
                  <a:cubicBezTo>
                    <a:pt x="2811167" y="51873"/>
                    <a:pt x="2808256" y="47961"/>
                    <a:pt x="2804522" y="45205"/>
                  </a:cubicBezTo>
                  <a:cubicBezTo>
                    <a:pt x="2800788" y="42450"/>
                    <a:pt x="2796521" y="41072"/>
                    <a:pt x="2791720" y="41072"/>
                  </a:cubicBezTo>
                  <a:close/>
                  <a:moveTo>
                    <a:pt x="2658503" y="41072"/>
                  </a:moveTo>
                  <a:cubicBezTo>
                    <a:pt x="2653703" y="41072"/>
                    <a:pt x="2649458" y="42472"/>
                    <a:pt x="2645768" y="45272"/>
                  </a:cubicBezTo>
                  <a:cubicBezTo>
                    <a:pt x="2642079" y="48073"/>
                    <a:pt x="2639190" y="51984"/>
                    <a:pt x="2637101" y="57007"/>
                  </a:cubicBezTo>
                  <a:cubicBezTo>
                    <a:pt x="2635012" y="62030"/>
                    <a:pt x="2633967" y="67831"/>
                    <a:pt x="2633967" y="74409"/>
                  </a:cubicBezTo>
                  <a:cubicBezTo>
                    <a:pt x="2633967" y="80899"/>
                    <a:pt x="2635012" y="86655"/>
                    <a:pt x="2637101" y="91678"/>
                  </a:cubicBezTo>
                  <a:cubicBezTo>
                    <a:pt x="2639190" y="96701"/>
                    <a:pt x="2642102" y="100612"/>
                    <a:pt x="2645835" y="103413"/>
                  </a:cubicBezTo>
                  <a:cubicBezTo>
                    <a:pt x="2649569" y="106213"/>
                    <a:pt x="2653792" y="107613"/>
                    <a:pt x="2658503" y="107613"/>
                  </a:cubicBezTo>
                  <a:cubicBezTo>
                    <a:pt x="2663304" y="107613"/>
                    <a:pt x="2667571" y="106213"/>
                    <a:pt x="2671305" y="103413"/>
                  </a:cubicBezTo>
                  <a:cubicBezTo>
                    <a:pt x="2675039" y="100612"/>
                    <a:pt x="2677950" y="96701"/>
                    <a:pt x="2680040" y="91678"/>
                  </a:cubicBezTo>
                  <a:cubicBezTo>
                    <a:pt x="2682129" y="86655"/>
                    <a:pt x="2683173" y="80899"/>
                    <a:pt x="2683173" y="74409"/>
                  </a:cubicBezTo>
                  <a:cubicBezTo>
                    <a:pt x="2683173" y="67831"/>
                    <a:pt x="2682129" y="62008"/>
                    <a:pt x="2680040" y="56940"/>
                  </a:cubicBezTo>
                  <a:cubicBezTo>
                    <a:pt x="2677950" y="51873"/>
                    <a:pt x="2675039" y="47961"/>
                    <a:pt x="2671305" y="45205"/>
                  </a:cubicBezTo>
                  <a:cubicBezTo>
                    <a:pt x="2667571" y="42450"/>
                    <a:pt x="2663304" y="41072"/>
                    <a:pt x="2658503" y="41072"/>
                  </a:cubicBezTo>
                  <a:close/>
                  <a:moveTo>
                    <a:pt x="2163203" y="41072"/>
                  </a:moveTo>
                  <a:cubicBezTo>
                    <a:pt x="2158403" y="41072"/>
                    <a:pt x="2154136" y="42472"/>
                    <a:pt x="2150402" y="45272"/>
                  </a:cubicBezTo>
                  <a:cubicBezTo>
                    <a:pt x="2146668" y="48073"/>
                    <a:pt x="2143779" y="51984"/>
                    <a:pt x="2141734" y="57007"/>
                  </a:cubicBezTo>
                  <a:cubicBezTo>
                    <a:pt x="2139689" y="62030"/>
                    <a:pt x="2138667" y="67831"/>
                    <a:pt x="2138667" y="74409"/>
                  </a:cubicBezTo>
                  <a:cubicBezTo>
                    <a:pt x="2138667" y="80899"/>
                    <a:pt x="2139712" y="86655"/>
                    <a:pt x="2141801" y="91678"/>
                  </a:cubicBezTo>
                  <a:cubicBezTo>
                    <a:pt x="2143890" y="96701"/>
                    <a:pt x="2146779" y="100635"/>
                    <a:pt x="2150469" y="103479"/>
                  </a:cubicBezTo>
                  <a:cubicBezTo>
                    <a:pt x="2154158" y="106324"/>
                    <a:pt x="2158403" y="107747"/>
                    <a:pt x="2163203" y="107747"/>
                  </a:cubicBezTo>
                  <a:cubicBezTo>
                    <a:pt x="2168004" y="107747"/>
                    <a:pt x="2172271" y="106324"/>
                    <a:pt x="2176005" y="103479"/>
                  </a:cubicBezTo>
                  <a:cubicBezTo>
                    <a:pt x="2179739" y="100635"/>
                    <a:pt x="2182650" y="96701"/>
                    <a:pt x="2184739" y="91678"/>
                  </a:cubicBezTo>
                  <a:cubicBezTo>
                    <a:pt x="2186829" y="86655"/>
                    <a:pt x="2187873" y="80899"/>
                    <a:pt x="2187873" y="74409"/>
                  </a:cubicBezTo>
                  <a:cubicBezTo>
                    <a:pt x="2187873" y="67831"/>
                    <a:pt x="2186829" y="62030"/>
                    <a:pt x="2184739" y="57007"/>
                  </a:cubicBezTo>
                  <a:cubicBezTo>
                    <a:pt x="2182650" y="51984"/>
                    <a:pt x="2179739" y="48073"/>
                    <a:pt x="2176005" y="45272"/>
                  </a:cubicBezTo>
                  <a:cubicBezTo>
                    <a:pt x="2172271" y="42472"/>
                    <a:pt x="2168004" y="41072"/>
                    <a:pt x="2163203" y="41072"/>
                  </a:cubicBezTo>
                  <a:close/>
                  <a:moveTo>
                    <a:pt x="1953520" y="41072"/>
                  </a:moveTo>
                  <a:cubicBezTo>
                    <a:pt x="1946942" y="41072"/>
                    <a:pt x="1941474" y="43605"/>
                    <a:pt x="1937118" y="48673"/>
                  </a:cubicBezTo>
                  <a:cubicBezTo>
                    <a:pt x="1932762" y="53740"/>
                    <a:pt x="1930184" y="60541"/>
                    <a:pt x="1929384" y="69075"/>
                  </a:cubicBezTo>
                  <a:lnTo>
                    <a:pt x="1977390" y="69075"/>
                  </a:lnTo>
                  <a:cubicBezTo>
                    <a:pt x="1976679" y="60096"/>
                    <a:pt x="1974278" y="53184"/>
                    <a:pt x="1970189" y="48339"/>
                  </a:cubicBezTo>
                  <a:cubicBezTo>
                    <a:pt x="1966100" y="43494"/>
                    <a:pt x="1960543" y="41072"/>
                    <a:pt x="1953520" y="41072"/>
                  </a:cubicBezTo>
                  <a:close/>
                  <a:moveTo>
                    <a:pt x="1461020" y="41072"/>
                  </a:moveTo>
                  <a:cubicBezTo>
                    <a:pt x="1456220" y="41072"/>
                    <a:pt x="1451975" y="42450"/>
                    <a:pt x="1448286" y="45205"/>
                  </a:cubicBezTo>
                  <a:cubicBezTo>
                    <a:pt x="1444596" y="47961"/>
                    <a:pt x="1441729" y="51873"/>
                    <a:pt x="1439685" y="56940"/>
                  </a:cubicBezTo>
                  <a:cubicBezTo>
                    <a:pt x="1437640" y="62008"/>
                    <a:pt x="1436617" y="67831"/>
                    <a:pt x="1436617" y="74409"/>
                  </a:cubicBezTo>
                  <a:cubicBezTo>
                    <a:pt x="1436617" y="80899"/>
                    <a:pt x="1437640" y="86655"/>
                    <a:pt x="1439685" y="91678"/>
                  </a:cubicBezTo>
                  <a:cubicBezTo>
                    <a:pt x="1441729" y="96701"/>
                    <a:pt x="1444618" y="100612"/>
                    <a:pt x="1448352" y="103413"/>
                  </a:cubicBezTo>
                  <a:cubicBezTo>
                    <a:pt x="1452086" y="106213"/>
                    <a:pt x="1456309" y="107613"/>
                    <a:pt x="1461020" y="107613"/>
                  </a:cubicBezTo>
                  <a:cubicBezTo>
                    <a:pt x="1465821" y="107613"/>
                    <a:pt x="1470110" y="106213"/>
                    <a:pt x="1473889" y="103413"/>
                  </a:cubicBezTo>
                  <a:cubicBezTo>
                    <a:pt x="1477667" y="100612"/>
                    <a:pt x="1480601" y="96701"/>
                    <a:pt x="1482690" y="91678"/>
                  </a:cubicBezTo>
                  <a:cubicBezTo>
                    <a:pt x="1484779" y="86655"/>
                    <a:pt x="1485824" y="80899"/>
                    <a:pt x="1485824" y="74409"/>
                  </a:cubicBezTo>
                  <a:cubicBezTo>
                    <a:pt x="1485824" y="67831"/>
                    <a:pt x="1484779" y="62030"/>
                    <a:pt x="1482690" y="57007"/>
                  </a:cubicBezTo>
                  <a:cubicBezTo>
                    <a:pt x="1480601" y="51984"/>
                    <a:pt x="1477667" y="48073"/>
                    <a:pt x="1473889" y="45272"/>
                  </a:cubicBezTo>
                  <a:cubicBezTo>
                    <a:pt x="1470110" y="42472"/>
                    <a:pt x="1465821" y="41072"/>
                    <a:pt x="1461020" y="41072"/>
                  </a:cubicBezTo>
                  <a:close/>
                  <a:moveTo>
                    <a:pt x="1372629" y="41072"/>
                  </a:moveTo>
                  <a:cubicBezTo>
                    <a:pt x="1367828" y="41072"/>
                    <a:pt x="1363583" y="42472"/>
                    <a:pt x="1359894" y="45272"/>
                  </a:cubicBezTo>
                  <a:cubicBezTo>
                    <a:pt x="1356204" y="48073"/>
                    <a:pt x="1353315" y="51984"/>
                    <a:pt x="1351226" y="57007"/>
                  </a:cubicBezTo>
                  <a:cubicBezTo>
                    <a:pt x="1349137" y="62030"/>
                    <a:pt x="1348092" y="67831"/>
                    <a:pt x="1348092" y="74409"/>
                  </a:cubicBezTo>
                  <a:cubicBezTo>
                    <a:pt x="1348092" y="80899"/>
                    <a:pt x="1349137" y="86655"/>
                    <a:pt x="1351226" y="91678"/>
                  </a:cubicBezTo>
                  <a:cubicBezTo>
                    <a:pt x="1353315" y="96701"/>
                    <a:pt x="1356226" y="100612"/>
                    <a:pt x="1359960" y="103413"/>
                  </a:cubicBezTo>
                  <a:cubicBezTo>
                    <a:pt x="1363694" y="106213"/>
                    <a:pt x="1367917" y="107613"/>
                    <a:pt x="1372629" y="107613"/>
                  </a:cubicBezTo>
                  <a:cubicBezTo>
                    <a:pt x="1377429" y="107613"/>
                    <a:pt x="1381696" y="106213"/>
                    <a:pt x="1385430" y="103413"/>
                  </a:cubicBezTo>
                  <a:cubicBezTo>
                    <a:pt x="1389164" y="100612"/>
                    <a:pt x="1392075" y="96701"/>
                    <a:pt x="1394165" y="91678"/>
                  </a:cubicBezTo>
                  <a:cubicBezTo>
                    <a:pt x="1396254" y="86655"/>
                    <a:pt x="1397298" y="80899"/>
                    <a:pt x="1397298" y="74409"/>
                  </a:cubicBezTo>
                  <a:cubicBezTo>
                    <a:pt x="1397298" y="67831"/>
                    <a:pt x="1396254" y="62008"/>
                    <a:pt x="1394165" y="56940"/>
                  </a:cubicBezTo>
                  <a:cubicBezTo>
                    <a:pt x="1392075" y="51873"/>
                    <a:pt x="1389164" y="47961"/>
                    <a:pt x="1385430" y="45205"/>
                  </a:cubicBezTo>
                  <a:cubicBezTo>
                    <a:pt x="1381696" y="42450"/>
                    <a:pt x="1377429" y="41072"/>
                    <a:pt x="1372629" y="41072"/>
                  </a:cubicBezTo>
                  <a:close/>
                  <a:moveTo>
                    <a:pt x="886853" y="41072"/>
                  </a:moveTo>
                  <a:cubicBezTo>
                    <a:pt x="882053" y="41072"/>
                    <a:pt x="877808" y="42472"/>
                    <a:pt x="874119" y="45272"/>
                  </a:cubicBezTo>
                  <a:cubicBezTo>
                    <a:pt x="870429" y="48073"/>
                    <a:pt x="867540" y="51984"/>
                    <a:pt x="865451" y="57007"/>
                  </a:cubicBezTo>
                  <a:cubicBezTo>
                    <a:pt x="863362" y="62030"/>
                    <a:pt x="862317" y="67831"/>
                    <a:pt x="862317" y="74409"/>
                  </a:cubicBezTo>
                  <a:cubicBezTo>
                    <a:pt x="862317" y="80899"/>
                    <a:pt x="863362" y="86655"/>
                    <a:pt x="865451" y="91678"/>
                  </a:cubicBezTo>
                  <a:cubicBezTo>
                    <a:pt x="867540" y="96701"/>
                    <a:pt x="870451" y="100612"/>
                    <a:pt x="874185" y="103413"/>
                  </a:cubicBezTo>
                  <a:cubicBezTo>
                    <a:pt x="877919" y="106213"/>
                    <a:pt x="882142" y="107613"/>
                    <a:pt x="886853" y="107613"/>
                  </a:cubicBezTo>
                  <a:cubicBezTo>
                    <a:pt x="891654" y="107613"/>
                    <a:pt x="895921" y="106213"/>
                    <a:pt x="899655" y="103413"/>
                  </a:cubicBezTo>
                  <a:cubicBezTo>
                    <a:pt x="903389" y="100612"/>
                    <a:pt x="906300" y="96701"/>
                    <a:pt x="908389" y="91678"/>
                  </a:cubicBezTo>
                  <a:cubicBezTo>
                    <a:pt x="910479" y="86655"/>
                    <a:pt x="911523" y="80899"/>
                    <a:pt x="911523" y="74409"/>
                  </a:cubicBezTo>
                  <a:cubicBezTo>
                    <a:pt x="911523" y="67831"/>
                    <a:pt x="910479" y="62008"/>
                    <a:pt x="908389" y="56940"/>
                  </a:cubicBezTo>
                  <a:cubicBezTo>
                    <a:pt x="906300" y="51873"/>
                    <a:pt x="903389" y="47961"/>
                    <a:pt x="899655" y="45205"/>
                  </a:cubicBezTo>
                  <a:cubicBezTo>
                    <a:pt x="895921" y="42450"/>
                    <a:pt x="891654" y="41072"/>
                    <a:pt x="886853" y="41072"/>
                  </a:cubicBezTo>
                  <a:close/>
                  <a:moveTo>
                    <a:pt x="353453" y="41072"/>
                  </a:moveTo>
                  <a:cubicBezTo>
                    <a:pt x="348653" y="41072"/>
                    <a:pt x="344408" y="42472"/>
                    <a:pt x="340718" y="45272"/>
                  </a:cubicBezTo>
                  <a:cubicBezTo>
                    <a:pt x="337029" y="48073"/>
                    <a:pt x="334140" y="51984"/>
                    <a:pt x="332051" y="57007"/>
                  </a:cubicBezTo>
                  <a:cubicBezTo>
                    <a:pt x="329962" y="62030"/>
                    <a:pt x="328917" y="67831"/>
                    <a:pt x="328917" y="74409"/>
                  </a:cubicBezTo>
                  <a:cubicBezTo>
                    <a:pt x="328917" y="80899"/>
                    <a:pt x="329962" y="86655"/>
                    <a:pt x="332051" y="91678"/>
                  </a:cubicBezTo>
                  <a:cubicBezTo>
                    <a:pt x="334140" y="96701"/>
                    <a:pt x="337051" y="100612"/>
                    <a:pt x="340785" y="103413"/>
                  </a:cubicBezTo>
                  <a:cubicBezTo>
                    <a:pt x="344519" y="106213"/>
                    <a:pt x="348742" y="107613"/>
                    <a:pt x="353453" y="107613"/>
                  </a:cubicBezTo>
                  <a:cubicBezTo>
                    <a:pt x="358254" y="107613"/>
                    <a:pt x="362521" y="106213"/>
                    <a:pt x="366255" y="103413"/>
                  </a:cubicBezTo>
                  <a:cubicBezTo>
                    <a:pt x="369989" y="100612"/>
                    <a:pt x="372900" y="96701"/>
                    <a:pt x="374989" y="91678"/>
                  </a:cubicBezTo>
                  <a:cubicBezTo>
                    <a:pt x="377079" y="86655"/>
                    <a:pt x="378123" y="80899"/>
                    <a:pt x="378123" y="74409"/>
                  </a:cubicBezTo>
                  <a:cubicBezTo>
                    <a:pt x="378123" y="67831"/>
                    <a:pt x="377079" y="62008"/>
                    <a:pt x="374989" y="56940"/>
                  </a:cubicBezTo>
                  <a:cubicBezTo>
                    <a:pt x="372900" y="51873"/>
                    <a:pt x="369989" y="47961"/>
                    <a:pt x="366255" y="45205"/>
                  </a:cubicBezTo>
                  <a:cubicBezTo>
                    <a:pt x="362521" y="42450"/>
                    <a:pt x="358254" y="41072"/>
                    <a:pt x="353453" y="41072"/>
                  </a:cubicBezTo>
                  <a:close/>
                  <a:moveTo>
                    <a:pt x="2727484" y="37071"/>
                  </a:moveTo>
                  <a:lnTo>
                    <a:pt x="2733351" y="37071"/>
                  </a:lnTo>
                  <a:lnTo>
                    <a:pt x="2733351" y="111614"/>
                  </a:lnTo>
                  <a:lnTo>
                    <a:pt x="2727484" y="111614"/>
                  </a:lnTo>
                  <a:close/>
                  <a:moveTo>
                    <a:pt x="2544775" y="37071"/>
                  </a:moveTo>
                  <a:lnTo>
                    <a:pt x="2550509" y="37071"/>
                  </a:lnTo>
                  <a:lnTo>
                    <a:pt x="2550509" y="86277"/>
                  </a:lnTo>
                  <a:cubicBezTo>
                    <a:pt x="2550509" y="93567"/>
                    <a:pt x="2552154" y="98968"/>
                    <a:pt x="2555443" y="102479"/>
                  </a:cubicBezTo>
                  <a:cubicBezTo>
                    <a:pt x="2558732" y="105991"/>
                    <a:pt x="2563800" y="107747"/>
                    <a:pt x="2570645" y="107747"/>
                  </a:cubicBezTo>
                  <a:cubicBezTo>
                    <a:pt x="2575623" y="107747"/>
                    <a:pt x="2580068" y="106480"/>
                    <a:pt x="2583980" y="103946"/>
                  </a:cubicBezTo>
                  <a:cubicBezTo>
                    <a:pt x="2587891" y="101413"/>
                    <a:pt x="2590958" y="97901"/>
                    <a:pt x="2593181" y="93412"/>
                  </a:cubicBezTo>
                  <a:cubicBezTo>
                    <a:pt x="2595404" y="88922"/>
                    <a:pt x="2596515" y="83788"/>
                    <a:pt x="2596515" y="78010"/>
                  </a:cubicBezTo>
                  <a:lnTo>
                    <a:pt x="2596515" y="37071"/>
                  </a:lnTo>
                  <a:lnTo>
                    <a:pt x="2601982" y="37071"/>
                  </a:lnTo>
                  <a:lnTo>
                    <a:pt x="2601982" y="93745"/>
                  </a:lnTo>
                  <a:cubicBezTo>
                    <a:pt x="2601982" y="101212"/>
                    <a:pt x="2602116" y="107169"/>
                    <a:pt x="2602382" y="111614"/>
                  </a:cubicBezTo>
                  <a:lnTo>
                    <a:pt x="2597715" y="111614"/>
                  </a:lnTo>
                  <a:cubicBezTo>
                    <a:pt x="2597537" y="108236"/>
                    <a:pt x="2597359" y="102324"/>
                    <a:pt x="2597182" y="93878"/>
                  </a:cubicBezTo>
                  <a:cubicBezTo>
                    <a:pt x="2594870" y="100101"/>
                    <a:pt x="2591381" y="104835"/>
                    <a:pt x="2586714" y="108080"/>
                  </a:cubicBezTo>
                  <a:cubicBezTo>
                    <a:pt x="2582046" y="111325"/>
                    <a:pt x="2576423" y="112947"/>
                    <a:pt x="2569845" y="112947"/>
                  </a:cubicBezTo>
                  <a:cubicBezTo>
                    <a:pt x="2561933" y="112947"/>
                    <a:pt x="2555776" y="110680"/>
                    <a:pt x="2551376" y="106146"/>
                  </a:cubicBezTo>
                  <a:cubicBezTo>
                    <a:pt x="2546975" y="101613"/>
                    <a:pt x="2544775" y="95256"/>
                    <a:pt x="2544775" y="87077"/>
                  </a:cubicBezTo>
                  <a:close/>
                  <a:moveTo>
                    <a:pt x="2098834" y="37071"/>
                  </a:moveTo>
                  <a:lnTo>
                    <a:pt x="2104701" y="37071"/>
                  </a:lnTo>
                  <a:lnTo>
                    <a:pt x="2104701" y="111614"/>
                  </a:lnTo>
                  <a:lnTo>
                    <a:pt x="2098834" y="111614"/>
                  </a:lnTo>
                  <a:close/>
                  <a:moveTo>
                    <a:pt x="1613059" y="37071"/>
                  </a:moveTo>
                  <a:lnTo>
                    <a:pt x="1618926" y="37071"/>
                  </a:lnTo>
                  <a:lnTo>
                    <a:pt x="1618926" y="111614"/>
                  </a:lnTo>
                  <a:lnTo>
                    <a:pt x="1613059" y="111614"/>
                  </a:lnTo>
                  <a:close/>
                  <a:moveTo>
                    <a:pt x="717709" y="37071"/>
                  </a:moveTo>
                  <a:lnTo>
                    <a:pt x="723576" y="37071"/>
                  </a:lnTo>
                  <a:lnTo>
                    <a:pt x="723576" y="111614"/>
                  </a:lnTo>
                  <a:lnTo>
                    <a:pt x="717709" y="111614"/>
                  </a:lnTo>
                  <a:close/>
                  <a:moveTo>
                    <a:pt x="243249" y="37071"/>
                  </a:moveTo>
                  <a:lnTo>
                    <a:pt x="249383" y="37071"/>
                  </a:lnTo>
                  <a:lnTo>
                    <a:pt x="274586" y="103346"/>
                  </a:lnTo>
                  <a:lnTo>
                    <a:pt x="300323" y="37071"/>
                  </a:lnTo>
                  <a:lnTo>
                    <a:pt x="306057" y="37071"/>
                  </a:lnTo>
                  <a:lnTo>
                    <a:pt x="265919" y="139351"/>
                  </a:lnTo>
                  <a:lnTo>
                    <a:pt x="259918" y="139351"/>
                  </a:lnTo>
                  <a:lnTo>
                    <a:pt x="272053" y="110947"/>
                  </a:lnTo>
                  <a:close/>
                  <a:moveTo>
                    <a:pt x="203359" y="37071"/>
                  </a:moveTo>
                  <a:lnTo>
                    <a:pt x="209226" y="37071"/>
                  </a:lnTo>
                  <a:lnTo>
                    <a:pt x="209226" y="111614"/>
                  </a:lnTo>
                  <a:lnTo>
                    <a:pt x="203359" y="111614"/>
                  </a:lnTo>
                  <a:close/>
                  <a:moveTo>
                    <a:pt x="2791720" y="35738"/>
                  </a:moveTo>
                  <a:cubicBezTo>
                    <a:pt x="2797676" y="35738"/>
                    <a:pt x="2802944" y="37382"/>
                    <a:pt x="2807522" y="40672"/>
                  </a:cubicBezTo>
                  <a:cubicBezTo>
                    <a:pt x="2812100" y="43961"/>
                    <a:pt x="2815656" y="48539"/>
                    <a:pt x="2818190" y="54407"/>
                  </a:cubicBezTo>
                  <a:cubicBezTo>
                    <a:pt x="2820724" y="60274"/>
                    <a:pt x="2821991" y="66942"/>
                    <a:pt x="2821991" y="74409"/>
                  </a:cubicBezTo>
                  <a:cubicBezTo>
                    <a:pt x="2821991" y="81877"/>
                    <a:pt x="2820724" y="88522"/>
                    <a:pt x="2818190" y="94345"/>
                  </a:cubicBezTo>
                  <a:cubicBezTo>
                    <a:pt x="2815656" y="100168"/>
                    <a:pt x="2812100" y="104724"/>
                    <a:pt x="2807522" y="108013"/>
                  </a:cubicBezTo>
                  <a:cubicBezTo>
                    <a:pt x="2802944" y="111303"/>
                    <a:pt x="2797676" y="112947"/>
                    <a:pt x="2791720" y="112947"/>
                  </a:cubicBezTo>
                  <a:cubicBezTo>
                    <a:pt x="2785764" y="112947"/>
                    <a:pt x="2780497" y="111303"/>
                    <a:pt x="2775918" y="108013"/>
                  </a:cubicBezTo>
                  <a:cubicBezTo>
                    <a:pt x="2771340" y="104724"/>
                    <a:pt x="2767784" y="100146"/>
                    <a:pt x="2765250" y="94278"/>
                  </a:cubicBezTo>
                  <a:cubicBezTo>
                    <a:pt x="2762717" y="88411"/>
                    <a:pt x="2761450" y="81788"/>
                    <a:pt x="2761450" y="74409"/>
                  </a:cubicBezTo>
                  <a:cubicBezTo>
                    <a:pt x="2761450" y="66942"/>
                    <a:pt x="2762717" y="60274"/>
                    <a:pt x="2765250" y="54407"/>
                  </a:cubicBezTo>
                  <a:cubicBezTo>
                    <a:pt x="2767784" y="48539"/>
                    <a:pt x="2771340" y="43961"/>
                    <a:pt x="2775918" y="40672"/>
                  </a:cubicBezTo>
                  <a:cubicBezTo>
                    <a:pt x="2780497" y="37382"/>
                    <a:pt x="2785764" y="35738"/>
                    <a:pt x="2791720" y="35738"/>
                  </a:cubicBezTo>
                  <a:close/>
                  <a:moveTo>
                    <a:pt x="2253996" y="35738"/>
                  </a:moveTo>
                  <a:cubicBezTo>
                    <a:pt x="2261819" y="35738"/>
                    <a:pt x="2267886" y="38005"/>
                    <a:pt x="2272198" y="42538"/>
                  </a:cubicBezTo>
                  <a:cubicBezTo>
                    <a:pt x="2276510" y="47072"/>
                    <a:pt x="2278666" y="53429"/>
                    <a:pt x="2278666" y="61608"/>
                  </a:cubicBezTo>
                  <a:lnTo>
                    <a:pt x="2278666" y="111614"/>
                  </a:lnTo>
                  <a:lnTo>
                    <a:pt x="2273198" y="111614"/>
                  </a:lnTo>
                  <a:lnTo>
                    <a:pt x="2273198" y="62408"/>
                  </a:lnTo>
                  <a:cubicBezTo>
                    <a:pt x="2273198" y="55118"/>
                    <a:pt x="2271554" y="49739"/>
                    <a:pt x="2268264" y="46272"/>
                  </a:cubicBezTo>
                  <a:cubicBezTo>
                    <a:pt x="2264975" y="42805"/>
                    <a:pt x="2259863" y="41072"/>
                    <a:pt x="2252929" y="41072"/>
                  </a:cubicBezTo>
                  <a:cubicBezTo>
                    <a:pt x="2247951" y="41072"/>
                    <a:pt x="2243506" y="42316"/>
                    <a:pt x="2239594" y="44805"/>
                  </a:cubicBezTo>
                  <a:cubicBezTo>
                    <a:pt x="2235682" y="47295"/>
                    <a:pt x="2232638" y="50806"/>
                    <a:pt x="2230460" y="55340"/>
                  </a:cubicBezTo>
                  <a:cubicBezTo>
                    <a:pt x="2228281" y="59874"/>
                    <a:pt x="2227192" y="65030"/>
                    <a:pt x="2227192" y="70809"/>
                  </a:cubicBezTo>
                  <a:lnTo>
                    <a:pt x="2227192" y="111614"/>
                  </a:lnTo>
                  <a:lnTo>
                    <a:pt x="2221458" y="111614"/>
                  </a:lnTo>
                  <a:lnTo>
                    <a:pt x="2221458" y="54940"/>
                  </a:lnTo>
                  <a:cubicBezTo>
                    <a:pt x="2221458" y="47384"/>
                    <a:pt x="2221325" y="41427"/>
                    <a:pt x="2221058" y="37071"/>
                  </a:cubicBezTo>
                  <a:lnTo>
                    <a:pt x="2225859" y="37071"/>
                  </a:lnTo>
                  <a:cubicBezTo>
                    <a:pt x="2226215" y="40005"/>
                    <a:pt x="2226481" y="45606"/>
                    <a:pt x="2226659" y="53873"/>
                  </a:cubicBezTo>
                  <a:cubicBezTo>
                    <a:pt x="2229148" y="47917"/>
                    <a:pt x="2232682" y="43405"/>
                    <a:pt x="2237260" y="40338"/>
                  </a:cubicBezTo>
                  <a:cubicBezTo>
                    <a:pt x="2241839" y="37271"/>
                    <a:pt x="2247417" y="35738"/>
                    <a:pt x="2253996" y="35738"/>
                  </a:cubicBezTo>
                  <a:close/>
                  <a:moveTo>
                    <a:pt x="2162537" y="35738"/>
                  </a:moveTo>
                  <a:cubicBezTo>
                    <a:pt x="2168582" y="35738"/>
                    <a:pt x="2173805" y="37427"/>
                    <a:pt x="2178205" y="40805"/>
                  </a:cubicBezTo>
                  <a:cubicBezTo>
                    <a:pt x="2182606" y="44183"/>
                    <a:pt x="2185917" y="48939"/>
                    <a:pt x="2188140" y="55073"/>
                  </a:cubicBezTo>
                  <a:cubicBezTo>
                    <a:pt x="2188318" y="45472"/>
                    <a:pt x="2188584" y="39471"/>
                    <a:pt x="2188940" y="37071"/>
                  </a:cubicBezTo>
                  <a:lnTo>
                    <a:pt x="2193741" y="37071"/>
                  </a:lnTo>
                  <a:cubicBezTo>
                    <a:pt x="2193474" y="41605"/>
                    <a:pt x="2193341" y="47561"/>
                    <a:pt x="2193341" y="54940"/>
                  </a:cubicBezTo>
                  <a:lnTo>
                    <a:pt x="2193341" y="108547"/>
                  </a:lnTo>
                  <a:cubicBezTo>
                    <a:pt x="2193341" y="119037"/>
                    <a:pt x="2190740" y="127060"/>
                    <a:pt x="2185540" y="132616"/>
                  </a:cubicBezTo>
                  <a:cubicBezTo>
                    <a:pt x="2180339" y="138173"/>
                    <a:pt x="2172805" y="140951"/>
                    <a:pt x="2162937" y="140951"/>
                  </a:cubicBezTo>
                  <a:cubicBezTo>
                    <a:pt x="2155558" y="140951"/>
                    <a:pt x="2149224" y="139462"/>
                    <a:pt x="2143934" y="136484"/>
                  </a:cubicBezTo>
                  <a:cubicBezTo>
                    <a:pt x="2138645" y="133505"/>
                    <a:pt x="2135200" y="129527"/>
                    <a:pt x="2133600" y="124549"/>
                  </a:cubicBezTo>
                  <a:lnTo>
                    <a:pt x="2138534" y="122282"/>
                  </a:lnTo>
                  <a:cubicBezTo>
                    <a:pt x="2139956" y="126549"/>
                    <a:pt x="2142756" y="129816"/>
                    <a:pt x="2146935" y="132083"/>
                  </a:cubicBezTo>
                  <a:cubicBezTo>
                    <a:pt x="2151113" y="134350"/>
                    <a:pt x="2156447" y="135483"/>
                    <a:pt x="2162937" y="135483"/>
                  </a:cubicBezTo>
                  <a:cubicBezTo>
                    <a:pt x="2171116" y="135483"/>
                    <a:pt x="2177316" y="133239"/>
                    <a:pt x="2181539" y="128749"/>
                  </a:cubicBezTo>
                  <a:cubicBezTo>
                    <a:pt x="2185762" y="124260"/>
                    <a:pt x="2187873" y="117703"/>
                    <a:pt x="2187873" y="109080"/>
                  </a:cubicBezTo>
                  <a:lnTo>
                    <a:pt x="2187873" y="94412"/>
                  </a:lnTo>
                  <a:cubicBezTo>
                    <a:pt x="2185562" y="100368"/>
                    <a:pt x="2182228" y="104946"/>
                    <a:pt x="2177872" y="108147"/>
                  </a:cubicBezTo>
                  <a:cubicBezTo>
                    <a:pt x="2173516" y="111347"/>
                    <a:pt x="2168404" y="112947"/>
                    <a:pt x="2162537" y="112947"/>
                  </a:cubicBezTo>
                  <a:cubicBezTo>
                    <a:pt x="2156669" y="112947"/>
                    <a:pt x="2151491" y="111347"/>
                    <a:pt x="2147001" y="108147"/>
                  </a:cubicBezTo>
                  <a:cubicBezTo>
                    <a:pt x="2142512" y="104946"/>
                    <a:pt x="2139023" y="100435"/>
                    <a:pt x="2136533" y="94612"/>
                  </a:cubicBezTo>
                  <a:cubicBezTo>
                    <a:pt x="2134044" y="88789"/>
                    <a:pt x="2132800" y="82055"/>
                    <a:pt x="2132800" y="74409"/>
                  </a:cubicBezTo>
                  <a:cubicBezTo>
                    <a:pt x="2132800" y="66764"/>
                    <a:pt x="2134044" y="60030"/>
                    <a:pt x="2136533" y="54207"/>
                  </a:cubicBezTo>
                  <a:cubicBezTo>
                    <a:pt x="2139023" y="48384"/>
                    <a:pt x="2142512" y="43850"/>
                    <a:pt x="2147001" y="40605"/>
                  </a:cubicBezTo>
                  <a:cubicBezTo>
                    <a:pt x="2151491" y="37360"/>
                    <a:pt x="2156669" y="35738"/>
                    <a:pt x="2162537" y="35738"/>
                  </a:cubicBezTo>
                  <a:close/>
                  <a:moveTo>
                    <a:pt x="2042769" y="35738"/>
                  </a:moveTo>
                  <a:cubicBezTo>
                    <a:pt x="2048637" y="35738"/>
                    <a:pt x="2053549" y="37049"/>
                    <a:pt x="2057505" y="39671"/>
                  </a:cubicBezTo>
                  <a:cubicBezTo>
                    <a:pt x="2061461" y="42294"/>
                    <a:pt x="2063839" y="45872"/>
                    <a:pt x="2064639" y="50406"/>
                  </a:cubicBezTo>
                  <a:lnTo>
                    <a:pt x="2059705" y="52673"/>
                  </a:lnTo>
                  <a:cubicBezTo>
                    <a:pt x="2058727" y="48584"/>
                    <a:pt x="2056904" y="45628"/>
                    <a:pt x="2054237" y="43805"/>
                  </a:cubicBezTo>
                  <a:cubicBezTo>
                    <a:pt x="2051570" y="41983"/>
                    <a:pt x="2047748" y="41072"/>
                    <a:pt x="2042769" y="41072"/>
                  </a:cubicBezTo>
                  <a:cubicBezTo>
                    <a:pt x="2037613" y="41072"/>
                    <a:pt x="2033568" y="42294"/>
                    <a:pt x="2030634" y="44739"/>
                  </a:cubicBezTo>
                  <a:cubicBezTo>
                    <a:pt x="2027701" y="47184"/>
                    <a:pt x="2026234" y="50628"/>
                    <a:pt x="2026234" y="55073"/>
                  </a:cubicBezTo>
                  <a:cubicBezTo>
                    <a:pt x="2026234" y="59074"/>
                    <a:pt x="2027568" y="62096"/>
                    <a:pt x="2030235" y="64141"/>
                  </a:cubicBezTo>
                  <a:cubicBezTo>
                    <a:pt x="2032902" y="66186"/>
                    <a:pt x="2037613" y="67831"/>
                    <a:pt x="2044370" y="69075"/>
                  </a:cubicBezTo>
                  <a:cubicBezTo>
                    <a:pt x="2052371" y="70498"/>
                    <a:pt x="2058194" y="73031"/>
                    <a:pt x="2061838" y="76676"/>
                  </a:cubicBezTo>
                  <a:cubicBezTo>
                    <a:pt x="2065483" y="80321"/>
                    <a:pt x="2067306" y="85344"/>
                    <a:pt x="2067306" y="91745"/>
                  </a:cubicBezTo>
                  <a:cubicBezTo>
                    <a:pt x="2067306" y="98057"/>
                    <a:pt x="2065061" y="103168"/>
                    <a:pt x="2060572" y="107080"/>
                  </a:cubicBezTo>
                  <a:cubicBezTo>
                    <a:pt x="2056082" y="110991"/>
                    <a:pt x="2050237" y="112947"/>
                    <a:pt x="2043036" y="112947"/>
                  </a:cubicBezTo>
                  <a:cubicBezTo>
                    <a:pt x="2036102" y="112947"/>
                    <a:pt x="2030412" y="111414"/>
                    <a:pt x="2025967" y="108347"/>
                  </a:cubicBezTo>
                  <a:cubicBezTo>
                    <a:pt x="2021522" y="105280"/>
                    <a:pt x="2018589" y="100901"/>
                    <a:pt x="2017166" y="95212"/>
                  </a:cubicBezTo>
                  <a:lnTo>
                    <a:pt x="2022100" y="93078"/>
                  </a:lnTo>
                  <a:cubicBezTo>
                    <a:pt x="2023523" y="98145"/>
                    <a:pt x="2025923" y="101835"/>
                    <a:pt x="2029301" y="104146"/>
                  </a:cubicBezTo>
                  <a:cubicBezTo>
                    <a:pt x="2032679" y="106458"/>
                    <a:pt x="2037258" y="107613"/>
                    <a:pt x="2043036" y="107613"/>
                  </a:cubicBezTo>
                  <a:cubicBezTo>
                    <a:pt x="2048637" y="107613"/>
                    <a:pt x="2053126" y="106169"/>
                    <a:pt x="2056504" y="103279"/>
                  </a:cubicBezTo>
                  <a:cubicBezTo>
                    <a:pt x="2059883" y="100390"/>
                    <a:pt x="2061572" y="96545"/>
                    <a:pt x="2061572" y="91745"/>
                  </a:cubicBezTo>
                  <a:cubicBezTo>
                    <a:pt x="2061572" y="86766"/>
                    <a:pt x="2060172" y="83010"/>
                    <a:pt x="2057371" y="80477"/>
                  </a:cubicBezTo>
                  <a:cubicBezTo>
                    <a:pt x="2054571" y="77943"/>
                    <a:pt x="2049748" y="76009"/>
                    <a:pt x="2042903" y="74676"/>
                  </a:cubicBezTo>
                  <a:cubicBezTo>
                    <a:pt x="2035080" y="73165"/>
                    <a:pt x="2029368" y="70831"/>
                    <a:pt x="2025767" y="67675"/>
                  </a:cubicBezTo>
                  <a:cubicBezTo>
                    <a:pt x="2022167" y="64519"/>
                    <a:pt x="2020367" y="60318"/>
                    <a:pt x="2020367" y="55073"/>
                  </a:cubicBezTo>
                  <a:cubicBezTo>
                    <a:pt x="2020367" y="49384"/>
                    <a:pt x="2022456" y="44739"/>
                    <a:pt x="2026634" y="41138"/>
                  </a:cubicBezTo>
                  <a:cubicBezTo>
                    <a:pt x="2030812" y="37538"/>
                    <a:pt x="2036191" y="35738"/>
                    <a:pt x="2042769" y="35738"/>
                  </a:cubicBezTo>
                  <a:close/>
                  <a:moveTo>
                    <a:pt x="1953520" y="35738"/>
                  </a:moveTo>
                  <a:cubicBezTo>
                    <a:pt x="1962766" y="35738"/>
                    <a:pt x="1970011" y="39116"/>
                    <a:pt x="1975256" y="45872"/>
                  </a:cubicBezTo>
                  <a:cubicBezTo>
                    <a:pt x="1980501" y="52629"/>
                    <a:pt x="1983124" y="61830"/>
                    <a:pt x="1983124" y="73476"/>
                  </a:cubicBezTo>
                  <a:lnTo>
                    <a:pt x="1983124" y="74409"/>
                  </a:lnTo>
                  <a:lnTo>
                    <a:pt x="1929117" y="74409"/>
                  </a:lnTo>
                  <a:cubicBezTo>
                    <a:pt x="1929117" y="84722"/>
                    <a:pt x="1931518" y="92834"/>
                    <a:pt x="1936318" y="98746"/>
                  </a:cubicBezTo>
                  <a:cubicBezTo>
                    <a:pt x="1941119" y="104657"/>
                    <a:pt x="1947697" y="107613"/>
                    <a:pt x="1956054" y="107613"/>
                  </a:cubicBezTo>
                  <a:cubicBezTo>
                    <a:pt x="1961566" y="107613"/>
                    <a:pt x="1965900" y="106502"/>
                    <a:pt x="1969055" y="104280"/>
                  </a:cubicBezTo>
                  <a:cubicBezTo>
                    <a:pt x="1972211" y="102057"/>
                    <a:pt x="1974856" y="98279"/>
                    <a:pt x="1976990" y="92945"/>
                  </a:cubicBezTo>
                  <a:lnTo>
                    <a:pt x="1981790" y="95212"/>
                  </a:lnTo>
                  <a:cubicBezTo>
                    <a:pt x="1979746" y="101257"/>
                    <a:pt x="1976590" y="105724"/>
                    <a:pt x="1972323" y="108613"/>
                  </a:cubicBezTo>
                  <a:cubicBezTo>
                    <a:pt x="1968055" y="111503"/>
                    <a:pt x="1962588" y="112947"/>
                    <a:pt x="1955921" y="112947"/>
                  </a:cubicBezTo>
                  <a:cubicBezTo>
                    <a:pt x="1949431" y="112947"/>
                    <a:pt x="1943719" y="111392"/>
                    <a:pt x="1938785" y="108280"/>
                  </a:cubicBezTo>
                  <a:cubicBezTo>
                    <a:pt x="1933851" y="105169"/>
                    <a:pt x="1930028" y="100701"/>
                    <a:pt x="1927317" y="94878"/>
                  </a:cubicBezTo>
                  <a:cubicBezTo>
                    <a:pt x="1924605" y="89055"/>
                    <a:pt x="1923250" y="82232"/>
                    <a:pt x="1923250" y="74409"/>
                  </a:cubicBezTo>
                  <a:cubicBezTo>
                    <a:pt x="1923250" y="66764"/>
                    <a:pt x="1924539" y="60030"/>
                    <a:pt x="1927117" y="54207"/>
                  </a:cubicBezTo>
                  <a:cubicBezTo>
                    <a:pt x="1929695" y="48384"/>
                    <a:pt x="1933273" y="43850"/>
                    <a:pt x="1937852" y="40605"/>
                  </a:cubicBezTo>
                  <a:cubicBezTo>
                    <a:pt x="1942430" y="37360"/>
                    <a:pt x="1947653" y="35738"/>
                    <a:pt x="1953520" y="35738"/>
                  </a:cubicBezTo>
                  <a:close/>
                  <a:moveTo>
                    <a:pt x="1686820" y="35738"/>
                  </a:moveTo>
                  <a:cubicBezTo>
                    <a:pt x="1693132" y="35738"/>
                    <a:pt x="1698311" y="37227"/>
                    <a:pt x="1702355" y="40205"/>
                  </a:cubicBezTo>
                  <a:cubicBezTo>
                    <a:pt x="1706400" y="43183"/>
                    <a:pt x="1708867" y="46850"/>
                    <a:pt x="1709756" y="51206"/>
                  </a:cubicBezTo>
                  <a:lnTo>
                    <a:pt x="1704689" y="53473"/>
                  </a:lnTo>
                  <a:cubicBezTo>
                    <a:pt x="1704067" y="49650"/>
                    <a:pt x="1702267" y="46628"/>
                    <a:pt x="1699288" y="44405"/>
                  </a:cubicBezTo>
                  <a:cubicBezTo>
                    <a:pt x="1696310" y="42183"/>
                    <a:pt x="1692243" y="41072"/>
                    <a:pt x="1687087" y="41072"/>
                  </a:cubicBezTo>
                  <a:cubicBezTo>
                    <a:pt x="1682197" y="41072"/>
                    <a:pt x="1677886" y="42450"/>
                    <a:pt x="1674152" y="45205"/>
                  </a:cubicBezTo>
                  <a:cubicBezTo>
                    <a:pt x="1670418" y="47961"/>
                    <a:pt x="1667529" y="51851"/>
                    <a:pt x="1665484" y="56874"/>
                  </a:cubicBezTo>
                  <a:cubicBezTo>
                    <a:pt x="1663440" y="61896"/>
                    <a:pt x="1662417" y="67742"/>
                    <a:pt x="1662417" y="74409"/>
                  </a:cubicBezTo>
                  <a:cubicBezTo>
                    <a:pt x="1662417" y="80988"/>
                    <a:pt x="1663462" y="86811"/>
                    <a:pt x="1665551" y="91878"/>
                  </a:cubicBezTo>
                  <a:cubicBezTo>
                    <a:pt x="1667640" y="96945"/>
                    <a:pt x="1670551" y="100857"/>
                    <a:pt x="1674285" y="103613"/>
                  </a:cubicBezTo>
                  <a:cubicBezTo>
                    <a:pt x="1678019" y="106369"/>
                    <a:pt x="1682286" y="107747"/>
                    <a:pt x="1687087" y="107747"/>
                  </a:cubicBezTo>
                  <a:cubicBezTo>
                    <a:pt x="1692154" y="107747"/>
                    <a:pt x="1696177" y="106680"/>
                    <a:pt x="1699155" y="104546"/>
                  </a:cubicBezTo>
                  <a:cubicBezTo>
                    <a:pt x="1702133" y="102413"/>
                    <a:pt x="1703978" y="99346"/>
                    <a:pt x="1704689" y="95345"/>
                  </a:cubicBezTo>
                  <a:lnTo>
                    <a:pt x="1709756" y="97612"/>
                  </a:lnTo>
                  <a:cubicBezTo>
                    <a:pt x="1708867" y="101879"/>
                    <a:pt x="1706378" y="105502"/>
                    <a:pt x="1702289" y="108480"/>
                  </a:cubicBezTo>
                  <a:cubicBezTo>
                    <a:pt x="1698199" y="111458"/>
                    <a:pt x="1693043" y="112947"/>
                    <a:pt x="1686820" y="112947"/>
                  </a:cubicBezTo>
                  <a:cubicBezTo>
                    <a:pt x="1680864" y="112947"/>
                    <a:pt x="1675596" y="111303"/>
                    <a:pt x="1671018" y="108013"/>
                  </a:cubicBezTo>
                  <a:cubicBezTo>
                    <a:pt x="1666440" y="104724"/>
                    <a:pt x="1662884" y="100146"/>
                    <a:pt x="1660350" y="94278"/>
                  </a:cubicBezTo>
                  <a:cubicBezTo>
                    <a:pt x="1657817" y="88411"/>
                    <a:pt x="1656550" y="81788"/>
                    <a:pt x="1656550" y="74409"/>
                  </a:cubicBezTo>
                  <a:cubicBezTo>
                    <a:pt x="1656550" y="66942"/>
                    <a:pt x="1657817" y="60274"/>
                    <a:pt x="1660350" y="54407"/>
                  </a:cubicBezTo>
                  <a:cubicBezTo>
                    <a:pt x="1662884" y="48539"/>
                    <a:pt x="1666440" y="43961"/>
                    <a:pt x="1671018" y="40672"/>
                  </a:cubicBezTo>
                  <a:cubicBezTo>
                    <a:pt x="1675596" y="37382"/>
                    <a:pt x="1680864" y="35738"/>
                    <a:pt x="1686820" y="35738"/>
                  </a:cubicBezTo>
                  <a:close/>
                  <a:moveTo>
                    <a:pt x="1461954" y="35738"/>
                  </a:moveTo>
                  <a:cubicBezTo>
                    <a:pt x="1467821" y="35738"/>
                    <a:pt x="1473000" y="37360"/>
                    <a:pt x="1477489" y="40605"/>
                  </a:cubicBezTo>
                  <a:cubicBezTo>
                    <a:pt x="1481979" y="43850"/>
                    <a:pt x="1485446" y="48406"/>
                    <a:pt x="1487891" y="54273"/>
                  </a:cubicBezTo>
                  <a:cubicBezTo>
                    <a:pt x="1490335" y="60141"/>
                    <a:pt x="1491558" y="66853"/>
                    <a:pt x="1491558" y="74409"/>
                  </a:cubicBezTo>
                  <a:cubicBezTo>
                    <a:pt x="1491558" y="81966"/>
                    <a:pt x="1490335" y="88655"/>
                    <a:pt x="1487891" y="94478"/>
                  </a:cubicBezTo>
                  <a:cubicBezTo>
                    <a:pt x="1485446" y="100301"/>
                    <a:pt x="1481979" y="104835"/>
                    <a:pt x="1477489" y="108080"/>
                  </a:cubicBezTo>
                  <a:cubicBezTo>
                    <a:pt x="1473000" y="111325"/>
                    <a:pt x="1467821" y="112947"/>
                    <a:pt x="1461954" y="112947"/>
                  </a:cubicBezTo>
                  <a:cubicBezTo>
                    <a:pt x="1456087" y="112947"/>
                    <a:pt x="1450975" y="111369"/>
                    <a:pt x="1446619" y="108213"/>
                  </a:cubicBezTo>
                  <a:cubicBezTo>
                    <a:pt x="1442263" y="105057"/>
                    <a:pt x="1438929" y="100635"/>
                    <a:pt x="1436617" y="94945"/>
                  </a:cubicBezTo>
                  <a:lnTo>
                    <a:pt x="1436617" y="139351"/>
                  </a:lnTo>
                  <a:lnTo>
                    <a:pt x="1431017" y="139351"/>
                  </a:lnTo>
                  <a:lnTo>
                    <a:pt x="1431017" y="54940"/>
                  </a:lnTo>
                  <a:cubicBezTo>
                    <a:pt x="1431017" y="47384"/>
                    <a:pt x="1430883" y="41427"/>
                    <a:pt x="1430617" y="37071"/>
                  </a:cubicBezTo>
                  <a:lnTo>
                    <a:pt x="1435417" y="37071"/>
                  </a:lnTo>
                  <a:cubicBezTo>
                    <a:pt x="1435773" y="40183"/>
                    <a:pt x="1436040" y="46139"/>
                    <a:pt x="1436218" y="54940"/>
                  </a:cubicBezTo>
                  <a:cubicBezTo>
                    <a:pt x="1438440" y="48895"/>
                    <a:pt x="1441751" y="44183"/>
                    <a:pt x="1446152" y="40805"/>
                  </a:cubicBezTo>
                  <a:cubicBezTo>
                    <a:pt x="1450553" y="37427"/>
                    <a:pt x="1455820" y="35738"/>
                    <a:pt x="1461954" y="35738"/>
                  </a:cubicBezTo>
                  <a:close/>
                  <a:moveTo>
                    <a:pt x="1371962" y="35738"/>
                  </a:moveTo>
                  <a:cubicBezTo>
                    <a:pt x="1378007" y="35738"/>
                    <a:pt x="1383208" y="37427"/>
                    <a:pt x="1387564" y="40805"/>
                  </a:cubicBezTo>
                  <a:cubicBezTo>
                    <a:pt x="1391920" y="44183"/>
                    <a:pt x="1395209" y="48850"/>
                    <a:pt x="1397432" y="54807"/>
                  </a:cubicBezTo>
                  <a:cubicBezTo>
                    <a:pt x="1397609" y="46094"/>
                    <a:pt x="1397876" y="40183"/>
                    <a:pt x="1398232" y="37071"/>
                  </a:cubicBezTo>
                  <a:lnTo>
                    <a:pt x="1403166" y="37071"/>
                  </a:lnTo>
                  <a:cubicBezTo>
                    <a:pt x="1402899" y="41427"/>
                    <a:pt x="1402766" y="47384"/>
                    <a:pt x="1402766" y="54940"/>
                  </a:cubicBezTo>
                  <a:lnTo>
                    <a:pt x="1402766" y="93745"/>
                  </a:lnTo>
                  <a:cubicBezTo>
                    <a:pt x="1402766" y="101212"/>
                    <a:pt x="1402899" y="107169"/>
                    <a:pt x="1403166" y="111614"/>
                  </a:cubicBezTo>
                  <a:lnTo>
                    <a:pt x="1398232" y="111614"/>
                  </a:lnTo>
                  <a:cubicBezTo>
                    <a:pt x="1397876" y="108502"/>
                    <a:pt x="1397609" y="102590"/>
                    <a:pt x="1397432" y="93878"/>
                  </a:cubicBezTo>
                  <a:cubicBezTo>
                    <a:pt x="1395209" y="99923"/>
                    <a:pt x="1391920" y="104613"/>
                    <a:pt x="1387564" y="107947"/>
                  </a:cubicBezTo>
                  <a:cubicBezTo>
                    <a:pt x="1383208" y="111280"/>
                    <a:pt x="1378007" y="112947"/>
                    <a:pt x="1371962" y="112947"/>
                  </a:cubicBezTo>
                  <a:cubicBezTo>
                    <a:pt x="1366094" y="112947"/>
                    <a:pt x="1360916" y="111325"/>
                    <a:pt x="1356426" y="108080"/>
                  </a:cubicBezTo>
                  <a:cubicBezTo>
                    <a:pt x="1351937" y="104835"/>
                    <a:pt x="1348448" y="100301"/>
                    <a:pt x="1345958" y="94478"/>
                  </a:cubicBezTo>
                  <a:cubicBezTo>
                    <a:pt x="1343469" y="88655"/>
                    <a:pt x="1342225" y="81966"/>
                    <a:pt x="1342225" y="74409"/>
                  </a:cubicBezTo>
                  <a:cubicBezTo>
                    <a:pt x="1342225" y="66853"/>
                    <a:pt x="1343469" y="60141"/>
                    <a:pt x="1345958" y="54273"/>
                  </a:cubicBezTo>
                  <a:cubicBezTo>
                    <a:pt x="1348448" y="48406"/>
                    <a:pt x="1351937" y="43850"/>
                    <a:pt x="1356426" y="40605"/>
                  </a:cubicBezTo>
                  <a:cubicBezTo>
                    <a:pt x="1360916" y="37360"/>
                    <a:pt x="1366094" y="35738"/>
                    <a:pt x="1371962" y="35738"/>
                  </a:cubicBezTo>
                  <a:close/>
                  <a:moveTo>
                    <a:pt x="1307154" y="35738"/>
                  </a:moveTo>
                  <a:lnTo>
                    <a:pt x="1309287" y="35871"/>
                  </a:lnTo>
                  <a:lnTo>
                    <a:pt x="1309287" y="41472"/>
                  </a:lnTo>
                  <a:cubicBezTo>
                    <a:pt x="1308665" y="41383"/>
                    <a:pt x="1307598" y="41338"/>
                    <a:pt x="1306087" y="41338"/>
                  </a:cubicBezTo>
                  <a:cubicBezTo>
                    <a:pt x="1299508" y="41338"/>
                    <a:pt x="1294219" y="43761"/>
                    <a:pt x="1290218" y="48606"/>
                  </a:cubicBezTo>
                  <a:cubicBezTo>
                    <a:pt x="1286218" y="53451"/>
                    <a:pt x="1284217" y="59741"/>
                    <a:pt x="1284217" y="67475"/>
                  </a:cubicBezTo>
                  <a:lnTo>
                    <a:pt x="1284217" y="111614"/>
                  </a:lnTo>
                  <a:lnTo>
                    <a:pt x="1278617" y="111614"/>
                  </a:lnTo>
                  <a:lnTo>
                    <a:pt x="1278617" y="54940"/>
                  </a:lnTo>
                  <a:cubicBezTo>
                    <a:pt x="1278617" y="47384"/>
                    <a:pt x="1278483" y="41427"/>
                    <a:pt x="1278217" y="37071"/>
                  </a:cubicBezTo>
                  <a:lnTo>
                    <a:pt x="1283017" y="37071"/>
                  </a:lnTo>
                  <a:cubicBezTo>
                    <a:pt x="1283284" y="39649"/>
                    <a:pt x="1283506" y="44405"/>
                    <a:pt x="1283684" y="51340"/>
                  </a:cubicBezTo>
                  <a:cubicBezTo>
                    <a:pt x="1285729" y="46361"/>
                    <a:pt x="1288751" y="42516"/>
                    <a:pt x="1292752" y="39805"/>
                  </a:cubicBezTo>
                  <a:cubicBezTo>
                    <a:pt x="1296752" y="37093"/>
                    <a:pt x="1301553" y="35738"/>
                    <a:pt x="1307154" y="35738"/>
                  </a:cubicBezTo>
                  <a:close/>
                  <a:moveTo>
                    <a:pt x="977646" y="35738"/>
                  </a:moveTo>
                  <a:cubicBezTo>
                    <a:pt x="985469" y="35738"/>
                    <a:pt x="991536" y="38005"/>
                    <a:pt x="995848" y="42538"/>
                  </a:cubicBezTo>
                  <a:cubicBezTo>
                    <a:pt x="1000160" y="47072"/>
                    <a:pt x="1002315" y="53429"/>
                    <a:pt x="1002315" y="61608"/>
                  </a:cubicBezTo>
                  <a:lnTo>
                    <a:pt x="1002315" y="111614"/>
                  </a:lnTo>
                  <a:lnTo>
                    <a:pt x="996848" y="111614"/>
                  </a:lnTo>
                  <a:lnTo>
                    <a:pt x="996848" y="62408"/>
                  </a:lnTo>
                  <a:cubicBezTo>
                    <a:pt x="996848" y="55118"/>
                    <a:pt x="995203" y="49739"/>
                    <a:pt x="991914" y="46272"/>
                  </a:cubicBezTo>
                  <a:cubicBezTo>
                    <a:pt x="988625" y="42805"/>
                    <a:pt x="983513" y="41072"/>
                    <a:pt x="976579" y="41072"/>
                  </a:cubicBezTo>
                  <a:cubicBezTo>
                    <a:pt x="971601" y="41072"/>
                    <a:pt x="967156" y="42316"/>
                    <a:pt x="963244" y="44805"/>
                  </a:cubicBezTo>
                  <a:cubicBezTo>
                    <a:pt x="959332" y="47295"/>
                    <a:pt x="956288" y="50806"/>
                    <a:pt x="954109" y="55340"/>
                  </a:cubicBezTo>
                  <a:cubicBezTo>
                    <a:pt x="951931" y="59874"/>
                    <a:pt x="950842" y="65030"/>
                    <a:pt x="950842" y="70809"/>
                  </a:cubicBezTo>
                  <a:lnTo>
                    <a:pt x="950842" y="111614"/>
                  </a:lnTo>
                  <a:lnTo>
                    <a:pt x="945108" y="111614"/>
                  </a:lnTo>
                  <a:lnTo>
                    <a:pt x="945108" y="54940"/>
                  </a:lnTo>
                  <a:cubicBezTo>
                    <a:pt x="945108" y="47384"/>
                    <a:pt x="944975" y="41427"/>
                    <a:pt x="944708" y="37071"/>
                  </a:cubicBezTo>
                  <a:lnTo>
                    <a:pt x="949509" y="37071"/>
                  </a:lnTo>
                  <a:cubicBezTo>
                    <a:pt x="949864" y="40005"/>
                    <a:pt x="950131" y="45606"/>
                    <a:pt x="950309" y="53873"/>
                  </a:cubicBezTo>
                  <a:cubicBezTo>
                    <a:pt x="952798" y="47917"/>
                    <a:pt x="956332" y="43405"/>
                    <a:pt x="960910" y="40338"/>
                  </a:cubicBezTo>
                  <a:cubicBezTo>
                    <a:pt x="965489" y="37271"/>
                    <a:pt x="971067" y="35738"/>
                    <a:pt x="977646" y="35738"/>
                  </a:cubicBezTo>
                  <a:close/>
                  <a:moveTo>
                    <a:pt x="886187" y="35738"/>
                  </a:moveTo>
                  <a:cubicBezTo>
                    <a:pt x="892232" y="35738"/>
                    <a:pt x="897433" y="37427"/>
                    <a:pt x="901789" y="40805"/>
                  </a:cubicBezTo>
                  <a:cubicBezTo>
                    <a:pt x="906145" y="44183"/>
                    <a:pt x="909434" y="48850"/>
                    <a:pt x="911657" y="54807"/>
                  </a:cubicBezTo>
                  <a:cubicBezTo>
                    <a:pt x="911834" y="46094"/>
                    <a:pt x="912101" y="40183"/>
                    <a:pt x="912457" y="37071"/>
                  </a:cubicBezTo>
                  <a:lnTo>
                    <a:pt x="917391" y="37071"/>
                  </a:lnTo>
                  <a:cubicBezTo>
                    <a:pt x="917124" y="41427"/>
                    <a:pt x="916991" y="47384"/>
                    <a:pt x="916991" y="54940"/>
                  </a:cubicBezTo>
                  <a:lnTo>
                    <a:pt x="916991" y="93745"/>
                  </a:lnTo>
                  <a:cubicBezTo>
                    <a:pt x="916991" y="101212"/>
                    <a:pt x="917124" y="107169"/>
                    <a:pt x="917391" y="111614"/>
                  </a:cubicBezTo>
                  <a:lnTo>
                    <a:pt x="912457" y="111614"/>
                  </a:lnTo>
                  <a:cubicBezTo>
                    <a:pt x="912101" y="108502"/>
                    <a:pt x="911834" y="102590"/>
                    <a:pt x="911657" y="93878"/>
                  </a:cubicBezTo>
                  <a:cubicBezTo>
                    <a:pt x="909434" y="99923"/>
                    <a:pt x="906145" y="104613"/>
                    <a:pt x="901789" y="107947"/>
                  </a:cubicBezTo>
                  <a:cubicBezTo>
                    <a:pt x="897433" y="111280"/>
                    <a:pt x="892232" y="112947"/>
                    <a:pt x="886187" y="112947"/>
                  </a:cubicBezTo>
                  <a:cubicBezTo>
                    <a:pt x="880319" y="112947"/>
                    <a:pt x="875141" y="111325"/>
                    <a:pt x="870651" y="108080"/>
                  </a:cubicBezTo>
                  <a:cubicBezTo>
                    <a:pt x="866162" y="104835"/>
                    <a:pt x="862673" y="100301"/>
                    <a:pt x="860183" y="94478"/>
                  </a:cubicBezTo>
                  <a:cubicBezTo>
                    <a:pt x="857694" y="88655"/>
                    <a:pt x="856450" y="81966"/>
                    <a:pt x="856450" y="74409"/>
                  </a:cubicBezTo>
                  <a:cubicBezTo>
                    <a:pt x="856450" y="66853"/>
                    <a:pt x="857694" y="60141"/>
                    <a:pt x="860183" y="54273"/>
                  </a:cubicBezTo>
                  <a:cubicBezTo>
                    <a:pt x="862673" y="48406"/>
                    <a:pt x="866162" y="43850"/>
                    <a:pt x="870651" y="40605"/>
                  </a:cubicBezTo>
                  <a:cubicBezTo>
                    <a:pt x="875141" y="37360"/>
                    <a:pt x="880319" y="35738"/>
                    <a:pt x="886187" y="35738"/>
                  </a:cubicBezTo>
                  <a:close/>
                  <a:moveTo>
                    <a:pt x="796671" y="35738"/>
                  </a:moveTo>
                  <a:cubicBezTo>
                    <a:pt x="804494" y="35738"/>
                    <a:pt x="810561" y="38005"/>
                    <a:pt x="814873" y="42538"/>
                  </a:cubicBezTo>
                  <a:cubicBezTo>
                    <a:pt x="819185" y="47072"/>
                    <a:pt x="821340" y="53429"/>
                    <a:pt x="821340" y="61608"/>
                  </a:cubicBezTo>
                  <a:lnTo>
                    <a:pt x="821340" y="111614"/>
                  </a:lnTo>
                  <a:lnTo>
                    <a:pt x="815873" y="111614"/>
                  </a:lnTo>
                  <a:lnTo>
                    <a:pt x="815873" y="62408"/>
                  </a:lnTo>
                  <a:cubicBezTo>
                    <a:pt x="815873" y="55118"/>
                    <a:pt x="814228" y="49739"/>
                    <a:pt x="810939" y="46272"/>
                  </a:cubicBezTo>
                  <a:cubicBezTo>
                    <a:pt x="807650" y="42805"/>
                    <a:pt x="802538" y="41072"/>
                    <a:pt x="795604" y="41072"/>
                  </a:cubicBezTo>
                  <a:cubicBezTo>
                    <a:pt x="790626" y="41072"/>
                    <a:pt x="786181" y="42316"/>
                    <a:pt x="782269" y="44805"/>
                  </a:cubicBezTo>
                  <a:cubicBezTo>
                    <a:pt x="778357" y="47295"/>
                    <a:pt x="775313" y="50806"/>
                    <a:pt x="773134" y="55340"/>
                  </a:cubicBezTo>
                  <a:cubicBezTo>
                    <a:pt x="770956" y="59874"/>
                    <a:pt x="769867" y="65030"/>
                    <a:pt x="769867" y="70809"/>
                  </a:cubicBezTo>
                  <a:lnTo>
                    <a:pt x="769867" y="111614"/>
                  </a:lnTo>
                  <a:lnTo>
                    <a:pt x="764133" y="111614"/>
                  </a:lnTo>
                  <a:lnTo>
                    <a:pt x="764133" y="54940"/>
                  </a:lnTo>
                  <a:cubicBezTo>
                    <a:pt x="764133" y="47384"/>
                    <a:pt x="764000" y="41427"/>
                    <a:pt x="763733" y="37071"/>
                  </a:cubicBezTo>
                  <a:lnTo>
                    <a:pt x="768534" y="37071"/>
                  </a:lnTo>
                  <a:cubicBezTo>
                    <a:pt x="768890" y="40005"/>
                    <a:pt x="769156" y="45606"/>
                    <a:pt x="769334" y="53873"/>
                  </a:cubicBezTo>
                  <a:cubicBezTo>
                    <a:pt x="771823" y="47917"/>
                    <a:pt x="775357" y="43405"/>
                    <a:pt x="779935" y="40338"/>
                  </a:cubicBezTo>
                  <a:cubicBezTo>
                    <a:pt x="784514" y="37271"/>
                    <a:pt x="790092" y="35738"/>
                    <a:pt x="796671" y="35738"/>
                  </a:cubicBezTo>
                  <a:close/>
                  <a:moveTo>
                    <a:pt x="453771" y="35738"/>
                  </a:moveTo>
                  <a:cubicBezTo>
                    <a:pt x="461594" y="35738"/>
                    <a:pt x="467661" y="38005"/>
                    <a:pt x="471973" y="42538"/>
                  </a:cubicBezTo>
                  <a:cubicBezTo>
                    <a:pt x="476285" y="47072"/>
                    <a:pt x="478440" y="53429"/>
                    <a:pt x="478440" y="61608"/>
                  </a:cubicBezTo>
                  <a:lnTo>
                    <a:pt x="478440" y="111614"/>
                  </a:lnTo>
                  <a:lnTo>
                    <a:pt x="472973" y="111614"/>
                  </a:lnTo>
                  <a:lnTo>
                    <a:pt x="472973" y="62408"/>
                  </a:lnTo>
                  <a:cubicBezTo>
                    <a:pt x="472973" y="55118"/>
                    <a:pt x="471329" y="49739"/>
                    <a:pt x="468039" y="46272"/>
                  </a:cubicBezTo>
                  <a:cubicBezTo>
                    <a:pt x="464750" y="42805"/>
                    <a:pt x="459638" y="41072"/>
                    <a:pt x="452704" y="41072"/>
                  </a:cubicBezTo>
                  <a:cubicBezTo>
                    <a:pt x="447726" y="41072"/>
                    <a:pt x="443281" y="42316"/>
                    <a:pt x="439369" y="44805"/>
                  </a:cubicBezTo>
                  <a:cubicBezTo>
                    <a:pt x="435457" y="47295"/>
                    <a:pt x="432413" y="50806"/>
                    <a:pt x="430234" y="55340"/>
                  </a:cubicBezTo>
                  <a:cubicBezTo>
                    <a:pt x="428056" y="59874"/>
                    <a:pt x="426967" y="65030"/>
                    <a:pt x="426967" y="70809"/>
                  </a:cubicBezTo>
                  <a:lnTo>
                    <a:pt x="426967" y="111614"/>
                  </a:lnTo>
                  <a:lnTo>
                    <a:pt x="421233" y="111614"/>
                  </a:lnTo>
                  <a:lnTo>
                    <a:pt x="421233" y="54940"/>
                  </a:lnTo>
                  <a:cubicBezTo>
                    <a:pt x="421233" y="47384"/>
                    <a:pt x="421100" y="41427"/>
                    <a:pt x="420833" y="37071"/>
                  </a:cubicBezTo>
                  <a:lnTo>
                    <a:pt x="425634" y="37071"/>
                  </a:lnTo>
                  <a:cubicBezTo>
                    <a:pt x="425989" y="40005"/>
                    <a:pt x="426256" y="45606"/>
                    <a:pt x="426434" y="53873"/>
                  </a:cubicBezTo>
                  <a:cubicBezTo>
                    <a:pt x="428923" y="47917"/>
                    <a:pt x="432457" y="43405"/>
                    <a:pt x="437035" y="40338"/>
                  </a:cubicBezTo>
                  <a:cubicBezTo>
                    <a:pt x="441614" y="37271"/>
                    <a:pt x="447192" y="35738"/>
                    <a:pt x="453771" y="35738"/>
                  </a:cubicBezTo>
                  <a:close/>
                  <a:moveTo>
                    <a:pt x="352787" y="35738"/>
                  </a:moveTo>
                  <a:cubicBezTo>
                    <a:pt x="358832" y="35738"/>
                    <a:pt x="364033" y="37427"/>
                    <a:pt x="368389" y="40805"/>
                  </a:cubicBezTo>
                  <a:cubicBezTo>
                    <a:pt x="372745" y="44183"/>
                    <a:pt x="376034" y="48850"/>
                    <a:pt x="378257" y="54807"/>
                  </a:cubicBezTo>
                  <a:cubicBezTo>
                    <a:pt x="378434" y="46094"/>
                    <a:pt x="378701" y="40183"/>
                    <a:pt x="379057" y="37071"/>
                  </a:cubicBezTo>
                  <a:lnTo>
                    <a:pt x="383991" y="37071"/>
                  </a:lnTo>
                  <a:cubicBezTo>
                    <a:pt x="383724" y="41427"/>
                    <a:pt x="383591" y="47384"/>
                    <a:pt x="383591" y="54940"/>
                  </a:cubicBezTo>
                  <a:lnTo>
                    <a:pt x="383591" y="93745"/>
                  </a:lnTo>
                  <a:cubicBezTo>
                    <a:pt x="383591" y="101212"/>
                    <a:pt x="383724" y="107169"/>
                    <a:pt x="383991" y="111614"/>
                  </a:cubicBezTo>
                  <a:lnTo>
                    <a:pt x="379057" y="111614"/>
                  </a:lnTo>
                  <a:cubicBezTo>
                    <a:pt x="378701" y="108502"/>
                    <a:pt x="378434" y="102590"/>
                    <a:pt x="378257" y="93878"/>
                  </a:cubicBezTo>
                  <a:cubicBezTo>
                    <a:pt x="376034" y="99923"/>
                    <a:pt x="372745" y="104613"/>
                    <a:pt x="368389" y="107947"/>
                  </a:cubicBezTo>
                  <a:cubicBezTo>
                    <a:pt x="364033" y="111280"/>
                    <a:pt x="358832" y="112947"/>
                    <a:pt x="352787" y="112947"/>
                  </a:cubicBezTo>
                  <a:cubicBezTo>
                    <a:pt x="346919" y="112947"/>
                    <a:pt x="341741" y="111325"/>
                    <a:pt x="337251" y="108080"/>
                  </a:cubicBezTo>
                  <a:cubicBezTo>
                    <a:pt x="332762" y="104835"/>
                    <a:pt x="329273" y="100301"/>
                    <a:pt x="326783" y="94478"/>
                  </a:cubicBezTo>
                  <a:cubicBezTo>
                    <a:pt x="324294" y="88655"/>
                    <a:pt x="323050" y="81966"/>
                    <a:pt x="323050" y="74409"/>
                  </a:cubicBezTo>
                  <a:cubicBezTo>
                    <a:pt x="323050" y="66853"/>
                    <a:pt x="324294" y="60141"/>
                    <a:pt x="326783" y="54273"/>
                  </a:cubicBezTo>
                  <a:cubicBezTo>
                    <a:pt x="329273" y="48406"/>
                    <a:pt x="332762" y="43850"/>
                    <a:pt x="337251" y="40605"/>
                  </a:cubicBezTo>
                  <a:cubicBezTo>
                    <a:pt x="341741" y="37360"/>
                    <a:pt x="346919" y="35738"/>
                    <a:pt x="352787" y="35738"/>
                  </a:cubicBezTo>
                  <a:close/>
                  <a:moveTo>
                    <a:pt x="2486368" y="17335"/>
                  </a:moveTo>
                  <a:lnTo>
                    <a:pt x="2492102" y="17335"/>
                  </a:lnTo>
                  <a:lnTo>
                    <a:pt x="2492102" y="37071"/>
                  </a:lnTo>
                  <a:lnTo>
                    <a:pt x="2511704" y="37071"/>
                  </a:lnTo>
                  <a:lnTo>
                    <a:pt x="2511704" y="42405"/>
                  </a:lnTo>
                  <a:lnTo>
                    <a:pt x="2492102" y="42405"/>
                  </a:lnTo>
                  <a:lnTo>
                    <a:pt x="2492102" y="96945"/>
                  </a:lnTo>
                  <a:cubicBezTo>
                    <a:pt x="2492102" y="100501"/>
                    <a:pt x="2493124" y="103191"/>
                    <a:pt x="2495169" y="105013"/>
                  </a:cubicBezTo>
                  <a:cubicBezTo>
                    <a:pt x="2497214" y="106835"/>
                    <a:pt x="2500014" y="107747"/>
                    <a:pt x="2503570" y="107747"/>
                  </a:cubicBezTo>
                  <a:cubicBezTo>
                    <a:pt x="2506148" y="107747"/>
                    <a:pt x="2508859" y="107391"/>
                    <a:pt x="2511704" y="106680"/>
                  </a:cubicBezTo>
                  <a:lnTo>
                    <a:pt x="2511704" y="111747"/>
                  </a:lnTo>
                  <a:cubicBezTo>
                    <a:pt x="2509660" y="112547"/>
                    <a:pt x="2506904" y="112947"/>
                    <a:pt x="2503436" y="112947"/>
                  </a:cubicBezTo>
                  <a:cubicBezTo>
                    <a:pt x="2498280" y="112947"/>
                    <a:pt x="2494146" y="111525"/>
                    <a:pt x="2491035" y="108680"/>
                  </a:cubicBezTo>
                  <a:cubicBezTo>
                    <a:pt x="2487923" y="105835"/>
                    <a:pt x="2486368" y="101879"/>
                    <a:pt x="2486368" y="96812"/>
                  </a:cubicBezTo>
                  <a:lnTo>
                    <a:pt x="2486368" y="42405"/>
                  </a:lnTo>
                  <a:lnTo>
                    <a:pt x="2473433" y="42405"/>
                  </a:lnTo>
                  <a:lnTo>
                    <a:pt x="2473433" y="37071"/>
                  </a:lnTo>
                  <a:lnTo>
                    <a:pt x="2486368" y="37071"/>
                  </a:lnTo>
                  <a:close/>
                  <a:moveTo>
                    <a:pt x="1827943" y="14402"/>
                  </a:moveTo>
                  <a:lnTo>
                    <a:pt x="1827943" y="105880"/>
                  </a:lnTo>
                  <a:lnTo>
                    <a:pt x="1851545" y="105880"/>
                  </a:lnTo>
                  <a:cubicBezTo>
                    <a:pt x="1859902" y="105880"/>
                    <a:pt x="1867036" y="103968"/>
                    <a:pt x="1872948" y="100146"/>
                  </a:cubicBezTo>
                  <a:cubicBezTo>
                    <a:pt x="1878860" y="96323"/>
                    <a:pt x="1883305" y="90989"/>
                    <a:pt x="1886283" y="84144"/>
                  </a:cubicBezTo>
                  <a:cubicBezTo>
                    <a:pt x="1889261" y="77298"/>
                    <a:pt x="1890751" y="69297"/>
                    <a:pt x="1890751" y="60141"/>
                  </a:cubicBezTo>
                  <a:cubicBezTo>
                    <a:pt x="1890751" y="50984"/>
                    <a:pt x="1889261" y="42961"/>
                    <a:pt x="1886283" y="36071"/>
                  </a:cubicBezTo>
                  <a:cubicBezTo>
                    <a:pt x="1883305" y="29181"/>
                    <a:pt x="1878882" y="23847"/>
                    <a:pt x="1873015" y="20069"/>
                  </a:cubicBezTo>
                  <a:cubicBezTo>
                    <a:pt x="1867147" y="16291"/>
                    <a:pt x="1859991" y="14402"/>
                    <a:pt x="1851545" y="14402"/>
                  </a:cubicBezTo>
                  <a:close/>
                  <a:moveTo>
                    <a:pt x="2730417" y="11335"/>
                  </a:moveTo>
                  <a:cubicBezTo>
                    <a:pt x="2732106" y="11335"/>
                    <a:pt x="2733395" y="11801"/>
                    <a:pt x="2734284" y="12735"/>
                  </a:cubicBezTo>
                  <a:cubicBezTo>
                    <a:pt x="2735173" y="13668"/>
                    <a:pt x="2735618" y="14935"/>
                    <a:pt x="2735618" y="16535"/>
                  </a:cubicBezTo>
                  <a:cubicBezTo>
                    <a:pt x="2735618" y="18224"/>
                    <a:pt x="2735173" y="19513"/>
                    <a:pt x="2734284" y="20402"/>
                  </a:cubicBezTo>
                  <a:cubicBezTo>
                    <a:pt x="2733395" y="21291"/>
                    <a:pt x="2732106" y="21736"/>
                    <a:pt x="2730417" y="21736"/>
                  </a:cubicBezTo>
                  <a:cubicBezTo>
                    <a:pt x="2728817" y="21736"/>
                    <a:pt x="2727550" y="21269"/>
                    <a:pt x="2726617" y="20336"/>
                  </a:cubicBezTo>
                  <a:cubicBezTo>
                    <a:pt x="2725683" y="19402"/>
                    <a:pt x="2725217" y="18135"/>
                    <a:pt x="2725217" y="16535"/>
                  </a:cubicBezTo>
                  <a:cubicBezTo>
                    <a:pt x="2725217" y="14935"/>
                    <a:pt x="2725705" y="13668"/>
                    <a:pt x="2726683" y="12735"/>
                  </a:cubicBezTo>
                  <a:cubicBezTo>
                    <a:pt x="2727661" y="11801"/>
                    <a:pt x="2728906" y="11335"/>
                    <a:pt x="2730417" y="11335"/>
                  </a:cubicBezTo>
                  <a:close/>
                  <a:moveTo>
                    <a:pt x="2101767" y="11335"/>
                  </a:moveTo>
                  <a:cubicBezTo>
                    <a:pt x="2103456" y="11335"/>
                    <a:pt x="2104745" y="11801"/>
                    <a:pt x="2105634" y="12735"/>
                  </a:cubicBezTo>
                  <a:cubicBezTo>
                    <a:pt x="2106523" y="13668"/>
                    <a:pt x="2106968" y="14935"/>
                    <a:pt x="2106968" y="16535"/>
                  </a:cubicBezTo>
                  <a:cubicBezTo>
                    <a:pt x="2106968" y="18224"/>
                    <a:pt x="2106523" y="19513"/>
                    <a:pt x="2105634" y="20402"/>
                  </a:cubicBezTo>
                  <a:cubicBezTo>
                    <a:pt x="2104745" y="21291"/>
                    <a:pt x="2103456" y="21736"/>
                    <a:pt x="2101767" y="21736"/>
                  </a:cubicBezTo>
                  <a:cubicBezTo>
                    <a:pt x="2100167" y="21736"/>
                    <a:pt x="2098900" y="21269"/>
                    <a:pt x="2097967" y="20336"/>
                  </a:cubicBezTo>
                  <a:cubicBezTo>
                    <a:pt x="2097033" y="19402"/>
                    <a:pt x="2096567" y="18135"/>
                    <a:pt x="2096567" y="16535"/>
                  </a:cubicBezTo>
                  <a:cubicBezTo>
                    <a:pt x="2096567" y="14935"/>
                    <a:pt x="2097055" y="13668"/>
                    <a:pt x="2098033" y="12735"/>
                  </a:cubicBezTo>
                  <a:cubicBezTo>
                    <a:pt x="2099011" y="11801"/>
                    <a:pt x="2100256" y="11335"/>
                    <a:pt x="2101767" y="11335"/>
                  </a:cubicBezTo>
                  <a:close/>
                  <a:moveTo>
                    <a:pt x="1615992" y="11335"/>
                  </a:moveTo>
                  <a:cubicBezTo>
                    <a:pt x="1617681" y="11335"/>
                    <a:pt x="1618970" y="11801"/>
                    <a:pt x="1619859" y="12735"/>
                  </a:cubicBezTo>
                  <a:cubicBezTo>
                    <a:pt x="1620748" y="13668"/>
                    <a:pt x="1621193" y="14935"/>
                    <a:pt x="1621193" y="16535"/>
                  </a:cubicBezTo>
                  <a:cubicBezTo>
                    <a:pt x="1621193" y="18224"/>
                    <a:pt x="1620748" y="19513"/>
                    <a:pt x="1619859" y="20402"/>
                  </a:cubicBezTo>
                  <a:cubicBezTo>
                    <a:pt x="1618970" y="21291"/>
                    <a:pt x="1617681" y="21736"/>
                    <a:pt x="1615992" y="21736"/>
                  </a:cubicBezTo>
                  <a:cubicBezTo>
                    <a:pt x="1614392" y="21736"/>
                    <a:pt x="1613125" y="21269"/>
                    <a:pt x="1612192" y="20336"/>
                  </a:cubicBezTo>
                  <a:cubicBezTo>
                    <a:pt x="1611258" y="19402"/>
                    <a:pt x="1610792" y="18135"/>
                    <a:pt x="1610792" y="16535"/>
                  </a:cubicBezTo>
                  <a:cubicBezTo>
                    <a:pt x="1610792" y="14935"/>
                    <a:pt x="1611281" y="13668"/>
                    <a:pt x="1612259" y="12735"/>
                  </a:cubicBezTo>
                  <a:cubicBezTo>
                    <a:pt x="1613236" y="11801"/>
                    <a:pt x="1614481" y="11335"/>
                    <a:pt x="1615992" y="11335"/>
                  </a:cubicBezTo>
                  <a:close/>
                  <a:moveTo>
                    <a:pt x="720642" y="11335"/>
                  </a:moveTo>
                  <a:cubicBezTo>
                    <a:pt x="722331" y="11335"/>
                    <a:pt x="723620" y="11801"/>
                    <a:pt x="724509" y="12735"/>
                  </a:cubicBezTo>
                  <a:cubicBezTo>
                    <a:pt x="725398" y="13668"/>
                    <a:pt x="725843" y="14935"/>
                    <a:pt x="725843" y="16535"/>
                  </a:cubicBezTo>
                  <a:cubicBezTo>
                    <a:pt x="725843" y="18224"/>
                    <a:pt x="725398" y="19513"/>
                    <a:pt x="724509" y="20402"/>
                  </a:cubicBezTo>
                  <a:cubicBezTo>
                    <a:pt x="723620" y="21291"/>
                    <a:pt x="722331" y="21736"/>
                    <a:pt x="720642" y="21736"/>
                  </a:cubicBezTo>
                  <a:cubicBezTo>
                    <a:pt x="719042" y="21736"/>
                    <a:pt x="717775" y="21269"/>
                    <a:pt x="716842" y="20336"/>
                  </a:cubicBezTo>
                  <a:cubicBezTo>
                    <a:pt x="715908" y="19402"/>
                    <a:pt x="715442" y="18135"/>
                    <a:pt x="715442" y="16535"/>
                  </a:cubicBezTo>
                  <a:cubicBezTo>
                    <a:pt x="715442" y="14935"/>
                    <a:pt x="715930" y="13668"/>
                    <a:pt x="716908" y="12735"/>
                  </a:cubicBezTo>
                  <a:cubicBezTo>
                    <a:pt x="717886" y="11801"/>
                    <a:pt x="719131" y="11335"/>
                    <a:pt x="720642" y="11335"/>
                  </a:cubicBezTo>
                  <a:close/>
                  <a:moveTo>
                    <a:pt x="206292" y="11335"/>
                  </a:moveTo>
                  <a:cubicBezTo>
                    <a:pt x="207981" y="11335"/>
                    <a:pt x="209270" y="11801"/>
                    <a:pt x="210159" y="12735"/>
                  </a:cubicBezTo>
                  <a:cubicBezTo>
                    <a:pt x="211048" y="13668"/>
                    <a:pt x="211493" y="14935"/>
                    <a:pt x="211493" y="16535"/>
                  </a:cubicBezTo>
                  <a:cubicBezTo>
                    <a:pt x="211493" y="18224"/>
                    <a:pt x="211048" y="19513"/>
                    <a:pt x="210159" y="20402"/>
                  </a:cubicBezTo>
                  <a:cubicBezTo>
                    <a:pt x="209270" y="21291"/>
                    <a:pt x="207981" y="21736"/>
                    <a:pt x="206292" y="21736"/>
                  </a:cubicBezTo>
                  <a:cubicBezTo>
                    <a:pt x="204692" y="21736"/>
                    <a:pt x="203425" y="21269"/>
                    <a:pt x="202492" y="20336"/>
                  </a:cubicBezTo>
                  <a:cubicBezTo>
                    <a:pt x="201558" y="19402"/>
                    <a:pt x="201092" y="18135"/>
                    <a:pt x="201092" y="16535"/>
                  </a:cubicBezTo>
                  <a:cubicBezTo>
                    <a:pt x="201092" y="14935"/>
                    <a:pt x="201580" y="13668"/>
                    <a:pt x="202558" y="12735"/>
                  </a:cubicBezTo>
                  <a:cubicBezTo>
                    <a:pt x="203536" y="11801"/>
                    <a:pt x="204781" y="11335"/>
                    <a:pt x="206292" y="11335"/>
                  </a:cubicBezTo>
                  <a:close/>
                  <a:moveTo>
                    <a:pt x="1822075" y="8668"/>
                  </a:moveTo>
                  <a:lnTo>
                    <a:pt x="1851812" y="8668"/>
                  </a:lnTo>
                  <a:cubicBezTo>
                    <a:pt x="1861147" y="8668"/>
                    <a:pt x="1869192" y="10779"/>
                    <a:pt x="1875949" y="15002"/>
                  </a:cubicBezTo>
                  <a:cubicBezTo>
                    <a:pt x="1882705" y="19224"/>
                    <a:pt x="1887861" y="25225"/>
                    <a:pt x="1891417" y="33004"/>
                  </a:cubicBezTo>
                  <a:cubicBezTo>
                    <a:pt x="1894973" y="40783"/>
                    <a:pt x="1896751" y="49828"/>
                    <a:pt x="1896751" y="60141"/>
                  </a:cubicBezTo>
                  <a:cubicBezTo>
                    <a:pt x="1896751" y="70453"/>
                    <a:pt x="1894973" y="79499"/>
                    <a:pt x="1891417" y="87277"/>
                  </a:cubicBezTo>
                  <a:cubicBezTo>
                    <a:pt x="1887861" y="95056"/>
                    <a:pt x="1882705" y="101057"/>
                    <a:pt x="1875949" y="105280"/>
                  </a:cubicBezTo>
                  <a:cubicBezTo>
                    <a:pt x="1869192" y="109502"/>
                    <a:pt x="1861147" y="111614"/>
                    <a:pt x="1851812" y="111614"/>
                  </a:cubicBezTo>
                  <a:lnTo>
                    <a:pt x="1822075" y="111614"/>
                  </a:lnTo>
                  <a:close/>
                  <a:moveTo>
                    <a:pt x="682104" y="8668"/>
                  </a:moveTo>
                  <a:lnTo>
                    <a:pt x="687838" y="8668"/>
                  </a:lnTo>
                  <a:lnTo>
                    <a:pt x="687838" y="88944"/>
                  </a:lnTo>
                  <a:cubicBezTo>
                    <a:pt x="687838" y="96412"/>
                    <a:pt x="685816" y="102279"/>
                    <a:pt x="681771" y="106546"/>
                  </a:cubicBezTo>
                  <a:cubicBezTo>
                    <a:pt x="677726" y="110814"/>
                    <a:pt x="672014" y="112947"/>
                    <a:pt x="664635" y="112947"/>
                  </a:cubicBezTo>
                  <a:cubicBezTo>
                    <a:pt x="659212" y="112947"/>
                    <a:pt x="654678" y="111747"/>
                    <a:pt x="651034" y="109347"/>
                  </a:cubicBezTo>
                  <a:cubicBezTo>
                    <a:pt x="647389" y="106947"/>
                    <a:pt x="644855" y="103257"/>
                    <a:pt x="643433" y="98279"/>
                  </a:cubicBezTo>
                  <a:lnTo>
                    <a:pt x="648100" y="96145"/>
                  </a:lnTo>
                  <a:cubicBezTo>
                    <a:pt x="649433" y="100501"/>
                    <a:pt x="651367" y="103457"/>
                    <a:pt x="653901" y="105013"/>
                  </a:cubicBezTo>
                  <a:cubicBezTo>
                    <a:pt x="656434" y="106569"/>
                    <a:pt x="660057" y="107347"/>
                    <a:pt x="664769" y="107347"/>
                  </a:cubicBezTo>
                  <a:cubicBezTo>
                    <a:pt x="670191" y="107347"/>
                    <a:pt x="674436" y="105702"/>
                    <a:pt x="677503" y="102413"/>
                  </a:cubicBezTo>
                  <a:cubicBezTo>
                    <a:pt x="680571" y="99123"/>
                    <a:pt x="682104" y="94545"/>
                    <a:pt x="682104" y="88678"/>
                  </a:cubicBezTo>
                  <a:close/>
                  <a:moveTo>
                    <a:pt x="3334" y="8668"/>
                  </a:moveTo>
                  <a:lnTo>
                    <a:pt x="70275" y="8668"/>
                  </a:lnTo>
                  <a:lnTo>
                    <a:pt x="70275" y="12935"/>
                  </a:lnTo>
                  <a:lnTo>
                    <a:pt x="8001" y="105880"/>
                  </a:lnTo>
                  <a:lnTo>
                    <a:pt x="70942" y="105880"/>
                  </a:lnTo>
                  <a:lnTo>
                    <a:pt x="70942" y="111614"/>
                  </a:lnTo>
                  <a:lnTo>
                    <a:pt x="0" y="111614"/>
                  </a:lnTo>
                  <a:lnTo>
                    <a:pt x="0" y="107213"/>
                  </a:lnTo>
                  <a:lnTo>
                    <a:pt x="62274" y="14402"/>
                  </a:lnTo>
                  <a:lnTo>
                    <a:pt x="3334" y="14402"/>
                  </a:lnTo>
                  <a:close/>
                  <a:moveTo>
                    <a:pt x="2422112" y="7201"/>
                  </a:moveTo>
                  <a:cubicBezTo>
                    <a:pt x="2429046" y="7201"/>
                    <a:pt x="2435091" y="8845"/>
                    <a:pt x="2440248" y="12135"/>
                  </a:cubicBezTo>
                  <a:cubicBezTo>
                    <a:pt x="2445404" y="15424"/>
                    <a:pt x="2448960" y="19913"/>
                    <a:pt x="2450916" y="25603"/>
                  </a:cubicBezTo>
                  <a:lnTo>
                    <a:pt x="2445448" y="28003"/>
                  </a:lnTo>
                  <a:cubicBezTo>
                    <a:pt x="2442248" y="17958"/>
                    <a:pt x="2434469" y="12935"/>
                    <a:pt x="2422112" y="12935"/>
                  </a:cubicBezTo>
                  <a:cubicBezTo>
                    <a:pt x="2414378" y="12935"/>
                    <a:pt x="2408533" y="14646"/>
                    <a:pt x="2404577" y="18069"/>
                  </a:cubicBezTo>
                  <a:cubicBezTo>
                    <a:pt x="2400620" y="21491"/>
                    <a:pt x="2398643" y="26492"/>
                    <a:pt x="2398643" y="33071"/>
                  </a:cubicBezTo>
                  <a:cubicBezTo>
                    <a:pt x="2398643" y="36982"/>
                    <a:pt x="2399398" y="40227"/>
                    <a:pt x="2400909" y="42805"/>
                  </a:cubicBezTo>
                  <a:cubicBezTo>
                    <a:pt x="2402421" y="45383"/>
                    <a:pt x="2404910" y="47561"/>
                    <a:pt x="2408377" y="49339"/>
                  </a:cubicBezTo>
                  <a:cubicBezTo>
                    <a:pt x="2411844" y="51117"/>
                    <a:pt x="2416689" y="52806"/>
                    <a:pt x="2422912" y="54407"/>
                  </a:cubicBezTo>
                  <a:cubicBezTo>
                    <a:pt x="2430380" y="56362"/>
                    <a:pt x="2436314" y="58629"/>
                    <a:pt x="2440714" y="61207"/>
                  </a:cubicBezTo>
                  <a:cubicBezTo>
                    <a:pt x="2445115" y="63786"/>
                    <a:pt x="2448315" y="66897"/>
                    <a:pt x="2450316" y="70542"/>
                  </a:cubicBezTo>
                  <a:cubicBezTo>
                    <a:pt x="2452316" y="74187"/>
                    <a:pt x="2453316" y="78676"/>
                    <a:pt x="2453316" y="84010"/>
                  </a:cubicBezTo>
                  <a:cubicBezTo>
                    <a:pt x="2453316" y="89789"/>
                    <a:pt x="2452005" y="94856"/>
                    <a:pt x="2449382" y="99212"/>
                  </a:cubicBezTo>
                  <a:cubicBezTo>
                    <a:pt x="2446760" y="103568"/>
                    <a:pt x="2443026" y="106947"/>
                    <a:pt x="2438181" y="109347"/>
                  </a:cubicBezTo>
                  <a:cubicBezTo>
                    <a:pt x="2433336" y="111747"/>
                    <a:pt x="2427757" y="112947"/>
                    <a:pt x="2421445" y="112947"/>
                  </a:cubicBezTo>
                  <a:cubicBezTo>
                    <a:pt x="2413622" y="112947"/>
                    <a:pt x="2406888" y="111103"/>
                    <a:pt x="2401243" y="107413"/>
                  </a:cubicBezTo>
                  <a:cubicBezTo>
                    <a:pt x="2395598" y="103724"/>
                    <a:pt x="2391530" y="98457"/>
                    <a:pt x="2389041" y="91611"/>
                  </a:cubicBezTo>
                  <a:lnTo>
                    <a:pt x="2394375" y="89078"/>
                  </a:lnTo>
                  <a:cubicBezTo>
                    <a:pt x="2396420" y="95034"/>
                    <a:pt x="2399731" y="99568"/>
                    <a:pt x="2404310" y="102679"/>
                  </a:cubicBezTo>
                  <a:cubicBezTo>
                    <a:pt x="2408888" y="105791"/>
                    <a:pt x="2414600" y="107347"/>
                    <a:pt x="2421445" y="107347"/>
                  </a:cubicBezTo>
                  <a:cubicBezTo>
                    <a:pt x="2429446" y="107347"/>
                    <a:pt x="2435780" y="105257"/>
                    <a:pt x="2440448" y="101079"/>
                  </a:cubicBezTo>
                  <a:cubicBezTo>
                    <a:pt x="2445115" y="96901"/>
                    <a:pt x="2447449" y="91211"/>
                    <a:pt x="2447449" y="84010"/>
                  </a:cubicBezTo>
                  <a:cubicBezTo>
                    <a:pt x="2447449" y="79654"/>
                    <a:pt x="2446626" y="76032"/>
                    <a:pt x="2444982" y="73142"/>
                  </a:cubicBezTo>
                  <a:cubicBezTo>
                    <a:pt x="2443337" y="70253"/>
                    <a:pt x="2440648" y="67786"/>
                    <a:pt x="2436914" y="65741"/>
                  </a:cubicBezTo>
                  <a:cubicBezTo>
                    <a:pt x="2433180" y="63697"/>
                    <a:pt x="2428024" y="61874"/>
                    <a:pt x="2421445" y="60274"/>
                  </a:cubicBezTo>
                  <a:cubicBezTo>
                    <a:pt x="2411133" y="57696"/>
                    <a:pt x="2403732" y="54296"/>
                    <a:pt x="2399243" y="50073"/>
                  </a:cubicBezTo>
                  <a:cubicBezTo>
                    <a:pt x="2394753" y="45850"/>
                    <a:pt x="2392508" y="40227"/>
                    <a:pt x="2392508" y="33204"/>
                  </a:cubicBezTo>
                  <a:cubicBezTo>
                    <a:pt x="2392508" y="25203"/>
                    <a:pt x="2395153" y="18869"/>
                    <a:pt x="2400443" y="14202"/>
                  </a:cubicBezTo>
                  <a:cubicBezTo>
                    <a:pt x="2405732" y="9534"/>
                    <a:pt x="2412955" y="7201"/>
                    <a:pt x="2422112" y="7201"/>
                  </a:cubicBezTo>
                  <a:close/>
                  <a:moveTo>
                    <a:pt x="1211980" y="7201"/>
                  </a:moveTo>
                  <a:cubicBezTo>
                    <a:pt x="1220425" y="7201"/>
                    <a:pt x="1227360" y="9223"/>
                    <a:pt x="1232783" y="13268"/>
                  </a:cubicBezTo>
                  <a:cubicBezTo>
                    <a:pt x="1238205" y="17313"/>
                    <a:pt x="1241939" y="22625"/>
                    <a:pt x="1243984" y="29203"/>
                  </a:cubicBezTo>
                  <a:lnTo>
                    <a:pt x="1239183" y="31737"/>
                  </a:lnTo>
                  <a:cubicBezTo>
                    <a:pt x="1235272" y="19202"/>
                    <a:pt x="1226204" y="12935"/>
                    <a:pt x="1211980" y="12935"/>
                  </a:cubicBezTo>
                  <a:cubicBezTo>
                    <a:pt x="1205135" y="12935"/>
                    <a:pt x="1199112" y="14913"/>
                    <a:pt x="1193911" y="18869"/>
                  </a:cubicBezTo>
                  <a:cubicBezTo>
                    <a:pt x="1188710" y="22825"/>
                    <a:pt x="1184665" y="28381"/>
                    <a:pt x="1181776" y="35538"/>
                  </a:cubicBezTo>
                  <a:cubicBezTo>
                    <a:pt x="1178887" y="42694"/>
                    <a:pt x="1177442" y="50895"/>
                    <a:pt x="1177442" y="60141"/>
                  </a:cubicBezTo>
                  <a:cubicBezTo>
                    <a:pt x="1177442" y="69386"/>
                    <a:pt x="1178887" y="77587"/>
                    <a:pt x="1181776" y="84744"/>
                  </a:cubicBezTo>
                  <a:cubicBezTo>
                    <a:pt x="1184665" y="91900"/>
                    <a:pt x="1188710" y="97456"/>
                    <a:pt x="1193911" y="101413"/>
                  </a:cubicBezTo>
                  <a:cubicBezTo>
                    <a:pt x="1199112" y="105369"/>
                    <a:pt x="1205135" y="107347"/>
                    <a:pt x="1211980" y="107347"/>
                  </a:cubicBezTo>
                  <a:cubicBezTo>
                    <a:pt x="1221492" y="107347"/>
                    <a:pt x="1228649" y="104391"/>
                    <a:pt x="1233449" y="98479"/>
                  </a:cubicBezTo>
                  <a:cubicBezTo>
                    <a:pt x="1238250" y="92567"/>
                    <a:pt x="1240650" y="84144"/>
                    <a:pt x="1240650" y="73209"/>
                  </a:cubicBezTo>
                  <a:lnTo>
                    <a:pt x="1240650" y="66942"/>
                  </a:lnTo>
                  <a:lnTo>
                    <a:pt x="1216647" y="66942"/>
                  </a:lnTo>
                  <a:lnTo>
                    <a:pt x="1216647" y="61341"/>
                  </a:lnTo>
                  <a:lnTo>
                    <a:pt x="1246384" y="61341"/>
                  </a:lnTo>
                  <a:lnTo>
                    <a:pt x="1246384" y="74142"/>
                  </a:lnTo>
                  <a:cubicBezTo>
                    <a:pt x="1246384" y="85522"/>
                    <a:pt x="1243539" y="94834"/>
                    <a:pt x="1237850" y="102079"/>
                  </a:cubicBezTo>
                  <a:cubicBezTo>
                    <a:pt x="1232160" y="109325"/>
                    <a:pt x="1223537" y="112947"/>
                    <a:pt x="1211980" y="112947"/>
                  </a:cubicBezTo>
                  <a:cubicBezTo>
                    <a:pt x="1203979" y="112947"/>
                    <a:pt x="1196911" y="110747"/>
                    <a:pt x="1190777" y="106346"/>
                  </a:cubicBezTo>
                  <a:cubicBezTo>
                    <a:pt x="1184643" y="101946"/>
                    <a:pt x="1179887" y="95745"/>
                    <a:pt x="1176509" y="87744"/>
                  </a:cubicBezTo>
                  <a:cubicBezTo>
                    <a:pt x="1173131" y="79743"/>
                    <a:pt x="1171442" y="70542"/>
                    <a:pt x="1171442" y="60141"/>
                  </a:cubicBezTo>
                  <a:cubicBezTo>
                    <a:pt x="1171442" y="49739"/>
                    <a:pt x="1173131" y="40538"/>
                    <a:pt x="1176509" y="32537"/>
                  </a:cubicBezTo>
                  <a:cubicBezTo>
                    <a:pt x="1179887" y="24536"/>
                    <a:pt x="1184643" y="18313"/>
                    <a:pt x="1190777" y="13868"/>
                  </a:cubicBezTo>
                  <a:cubicBezTo>
                    <a:pt x="1196911" y="9423"/>
                    <a:pt x="1203979" y="7201"/>
                    <a:pt x="1211980" y="7201"/>
                  </a:cubicBezTo>
                  <a:close/>
                  <a:moveTo>
                    <a:pt x="2683173" y="4267"/>
                  </a:moveTo>
                  <a:lnTo>
                    <a:pt x="2688641" y="4267"/>
                  </a:lnTo>
                  <a:lnTo>
                    <a:pt x="2688641" y="93745"/>
                  </a:lnTo>
                  <a:cubicBezTo>
                    <a:pt x="2688641" y="101212"/>
                    <a:pt x="2688774" y="107169"/>
                    <a:pt x="2689041" y="111614"/>
                  </a:cubicBezTo>
                  <a:lnTo>
                    <a:pt x="2684107" y="111614"/>
                  </a:lnTo>
                  <a:cubicBezTo>
                    <a:pt x="2683751" y="108502"/>
                    <a:pt x="2683484" y="102590"/>
                    <a:pt x="2683307" y="93878"/>
                  </a:cubicBezTo>
                  <a:cubicBezTo>
                    <a:pt x="2681084" y="99923"/>
                    <a:pt x="2677795" y="104613"/>
                    <a:pt x="2673439" y="107947"/>
                  </a:cubicBezTo>
                  <a:cubicBezTo>
                    <a:pt x="2669082" y="111280"/>
                    <a:pt x="2663882" y="112947"/>
                    <a:pt x="2657837" y="112947"/>
                  </a:cubicBezTo>
                  <a:cubicBezTo>
                    <a:pt x="2651969" y="112947"/>
                    <a:pt x="2646791" y="111325"/>
                    <a:pt x="2642302" y="108080"/>
                  </a:cubicBezTo>
                  <a:cubicBezTo>
                    <a:pt x="2637812" y="104835"/>
                    <a:pt x="2634323" y="100301"/>
                    <a:pt x="2631834" y="94478"/>
                  </a:cubicBezTo>
                  <a:cubicBezTo>
                    <a:pt x="2629344" y="88655"/>
                    <a:pt x="2628100" y="81966"/>
                    <a:pt x="2628100" y="74409"/>
                  </a:cubicBezTo>
                  <a:cubicBezTo>
                    <a:pt x="2628100" y="66853"/>
                    <a:pt x="2629344" y="60141"/>
                    <a:pt x="2631834" y="54273"/>
                  </a:cubicBezTo>
                  <a:cubicBezTo>
                    <a:pt x="2634323" y="48406"/>
                    <a:pt x="2637812" y="43850"/>
                    <a:pt x="2642302" y="40605"/>
                  </a:cubicBezTo>
                  <a:cubicBezTo>
                    <a:pt x="2646791" y="37360"/>
                    <a:pt x="2651969" y="35738"/>
                    <a:pt x="2657837" y="35738"/>
                  </a:cubicBezTo>
                  <a:cubicBezTo>
                    <a:pt x="2663793" y="35738"/>
                    <a:pt x="2668949" y="37382"/>
                    <a:pt x="2673305" y="40672"/>
                  </a:cubicBezTo>
                  <a:cubicBezTo>
                    <a:pt x="2677661" y="43961"/>
                    <a:pt x="2680951" y="48539"/>
                    <a:pt x="2683173" y="54407"/>
                  </a:cubicBezTo>
                  <a:close/>
                  <a:moveTo>
                    <a:pt x="1526133" y="4267"/>
                  </a:moveTo>
                  <a:lnTo>
                    <a:pt x="1531867" y="4267"/>
                  </a:lnTo>
                  <a:lnTo>
                    <a:pt x="1531867" y="52806"/>
                  </a:lnTo>
                  <a:cubicBezTo>
                    <a:pt x="1534357" y="47117"/>
                    <a:pt x="1537846" y="42850"/>
                    <a:pt x="1542335" y="40005"/>
                  </a:cubicBezTo>
                  <a:cubicBezTo>
                    <a:pt x="1546825" y="37160"/>
                    <a:pt x="1552270" y="35738"/>
                    <a:pt x="1558671" y="35738"/>
                  </a:cubicBezTo>
                  <a:cubicBezTo>
                    <a:pt x="1566494" y="35738"/>
                    <a:pt x="1572562" y="38005"/>
                    <a:pt x="1576873" y="42538"/>
                  </a:cubicBezTo>
                  <a:cubicBezTo>
                    <a:pt x="1581185" y="47072"/>
                    <a:pt x="1583341" y="53429"/>
                    <a:pt x="1583341" y="61608"/>
                  </a:cubicBezTo>
                  <a:lnTo>
                    <a:pt x="1583341" y="111614"/>
                  </a:lnTo>
                  <a:lnTo>
                    <a:pt x="1577873" y="111614"/>
                  </a:lnTo>
                  <a:lnTo>
                    <a:pt x="1577873" y="62408"/>
                  </a:lnTo>
                  <a:cubicBezTo>
                    <a:pt x="1577873" y="55118"/>
                    <a:pt x="1576229" y="49739"/>
                    <a:pt x="1572939" y="46272"/>
                  </a:cubicBezTo>
                  <a:cubicBezTo>
                    <a:pt x="1569650" y="42805"/>
                    <a:pt x="1564538" y="41072"/>
                    <a:pt x="1557604" y="41072"/>
                  </a:cubicBezTo>
                  <a:cubicBezTo>
                    <a:pt x="1552626" y="41072"/>
                    <a:pt x="1548181" y="42316"/>
                    <a:pt x="1544269" y="44805"/>
                  </a:cubicBezTo>
                  <a:cubicBezTo>
                    <a:pt x="1540358" y="47295"/>
                    <a:pt x="1537313" y="50806"/>
                    <a:pt x="1535135" y="55340"/>
                  </a:cubicBezTo>
                  <a:cubicBezTo>
                    <a:pt x="1532957" y="59874"/>
                    <a:pt x="1531867" y="65030"/>
                    <a:pt x="1531867" y="70809"/>
                  </a:cubicBezTo>
                  <a:lnTo>
                    <a:pt x="1531867" y="111614"/>
                  </a:lnTo>
                  <a:lnTo>
                    <a:pt x="1526133" y="111614"/>
                  </a:lnTo>
                  <a:close/>
                  <a:moveTo>
                    <a:pt x="106908" y="4267"/>
                  </a:moveTo>
                  <a:lnTo>
                    <a:pt x="112642" y="4267"/>
                  </a:lnTo>
                  <a:lnTo>
                    <a:pt x="112642" y="52806"/>
                  </a:lnTo>
                  <a:cubicBezTo>
                    <a:pt x="115132" y="47117"/>
                    <a:pt x="118621" y="42850"/>
                    <a:pt x="123110" y="40005"/>
                  </a:cubicBezTo>
                  <a:cubicBezTo>
                    <a:pt x="127600" y="37160"/>
                    <a:pt x="133045" y="35738"/>
                    <a:pt x="139446" y="35738"/>
                  </a:cubicBezTo>
                  <a:cubicBezTo>
                    <a:pt x="147269" y="35738"/>
                    <a:pt x="153336" y="38005"/>
                    <a:pt x="157648" y="42538"/>
                  </a:cubicBezTo>
                  <a:cubicBezTo>
                    <a:pt x="161960" y="47072"/>
                    <a:pt x="164115" y="53429"/>
                    <a:pt x="164115" y="61608"/>
                  </a:cubicBezTo>
                  <a:lnTo>
                    <a:pt x="164115" y="111614"/>
                  </a:lnTo>
                  <a:lnTo>
                    <a:pt x="158648" y="111614"/>
                  </a:lnTo>
                  <a:lnTo>
                    <a:pt x="158648" y="62408"/>
                  </a:lnTo>
                  <a:cubicBezTo>
                    <a:pt x="158648" y="55118"/>
                    <a:pt x="157003" y="49739"/>
                    <a:pt x="153714" y="46272"/>
                  </a:cubicBezTo>
                  <a:cubicBezTo>
                    <a:pt x="150425" y="42805"/>
                    <a:pt x="145313" y="41072"/>
                    <a:pt x="138379" y="41072"/>
                  </a:cubicBezTo>
                  <a:cubicBezTo>
                    <a:pt x="133401" y="41072"/>
                    <a:pt x="128956" y="42316"/>
                    <a:pt x="125044" y="44805"/>
                  </a:cubicBezTo>
                  <a:cubicBezTo>
                    <a:pt x="121132" y="47295"/>
                    <a:pt x="118088" y="50806"/>
                    <a:pt x="115909" y="55340"/>
                  </a:cubicBezTo>
                  <a:cubicBezTo>
                    <a:pt x="113732" y="59874"/>
                    <a:pt x="112642" y="65030"/>
                    <a:pt x="112642" y="70809"/>
                  </a:cubicBezTo>
                  <a:lnTo>
                    <a:pt x="112642" y="111614"/>
                  </a:lnTo>
                  <a:lnTo>
                    <a:pt x="106908" y="111614"/>
                  </a:lnTo>
                  <a:close/>
                  <a:moveTo>
                    <a:pt x="1025499" y="0"/>
                  </a:moveTo>
                  <a:lnTo>
                    <a:pt x="1031767" y="0"/>
                  </a:lnTo>
                  <a:cubicBezTo>
                    <a:pt x="1037279" y="6578"/>
                    <a:pt x="1042146" y="15357"/>
                    <a:pt x="1046369" y="26336"/>
                  </a:cubicBezTo>
                  <a:cubicBezTo>
                    <a:pt x="1050591" y="37316"/>
                    <a:pt x="1052703" y="49295"/>
                    <a:pt x="1052703" y="62274"/>
                  </a:cubicBezTo>
                  <a:cubicBezTo>
                    <a:pt x="1052703" y="74009"/>
                    <a:pt x="1050858" y="85366"/>
                    <a:pt x="1047169" y="96345"/>
                  </a:cubicBezTo>
                  <a:cubicBezTo>
                    <a:pt x="1043479" y="107324"/>
                    <a:pt x="1038345" y="116770"/>
                    <a:pt x="1031767" y="124682"/>
                  </a:cubicBezTo>
                  <a:lnTo>
                    <a:pt x="1025499" y="124682"/>
                  </a:lnTo>
                  <a:cubicBezTo>
                    <a:pt x="1031722" y="118103"/>
                    <a:pt x="1036856" y="109080"/>
                    <a:pt x="1040901" y="97612"/>
                  </a:cubicBezTo>
                  <a:cubicBezTo>
                    <a:pt x="1044946" y="86144"/>
                    <a:pt x="1046969" y="74365"/>
                    <a:pt x="1046969" y="62274"/>
                  </a:cubicBezTo>
                  <a:cubicBezTo>
                    <a:pt x="1046969" y="53740"/>
                    <a:pt x="1045857" y="45406"/>
                    <a:pt x="1043635" y="37271"/>
                  </a:cubicBezTo>
                  <a:cubicBezTo>
                    <a:pt x="1041412" y="29137"/>
                    <a:pt x="1038657" y="21869"/>
                    <a:pt x="1035367" y="15468"/>
                  </a:cubicBezTo>
                  <a:cubicBezTo>
                    <a:pt x="1032078" y="9068"/>
                    <a:pt x="1028789" y="3911"/>
                    <a:pt x="1025499" y="0"/>
                  </a:cubicBezTo>
                  <a:close/>
                  <a:moveTo>
                    <a:pt x="605428" y="0"/>
                  </a:moveTo>
                  <a:lnTo>
                    <a:pt x="611695" y="0"/>
                  </a:lnTo>
                  <a:cubicBezTo>
                    <a:pt x="605561" y="6578"/>
                    <a:pt x="600449" y="15602"/>
                    <a:pt x="596360" y="27070"/>
                  </a:cubicBezTo>
                  <a:cubicBezTo>
                    <a:pt x="592271" y="38538"/>
                    <a:pt x="590226" y="50273"/>
                    <a:pt x="590226" y="62274"/>
                  </a:cubicBezTo>
                  <a:cubicBezTo>
                    <a:pt x="590226" y="70809"/>
                    <a:pt x="591337" y="79143"/>
                    <a:pt x="593560" y="87277"/>
                  </a:cubicBezTo>
                  <a:cubicBezTo>
                    <a:pt x="595782" y="95412"/>
                    <a:pt x="598538" y="102679"/>
                    <a:pt x="601827" y="109080"/>
                  </a:cubicBezTo>
                  <a:cubicBezTo>
                    <a:pt x="605117" y="115481"/>
                    <a:pt x="608406" y="120682"/>
                    <a:pt x="611695" y="124682"/>
                  </a:cubicBezTo>
                  <a:lnTo>
                    <a:pt x="605428" y="124682"/>
                  </a:lnTo>
                  <a:cubicBezTo>
                    <a:pt x="599827" y="117926"/>
                    <a:pt x="594915" y="109058"/>
                    <a:pt x="590693" y="98079"/>
                  </a:cubicBezTo>
                  <a:cubicBezTo>
                    <a:pt x="586470" y="87100"/>
                    <a:pt x="584359" y="75165"/>
                    <a:pt x="584359" y="62274"/>
                  </a:cubicBezTo>
                  <a:cubicBezTo>
                    <a:pt x="584359" y="50628"/>
                    <a:pt x="586225" y="39316"/>
                    <a:pt x="589959" y="28337"/>
                  </a:cubicBezTo>
                  <a:cubicBezTo>
                    <a:pt x="593693" y="17358"/>
                    <a:pt x="598849" y="7912"/>
                    <a:pt x="605428" y="0"/>
                  </a:cubicBezTo>
                  <a:close/>
                </a:path>
              </a:pathLst>
            </a:custGeom>
            <a:solidFill>
              <a:prstClr val="black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endParaRPr>
            </a:p>
          </p:txBody>
        </p:sp>
        <p:pic>
          <p:nvPicPr>
            <p:cNvPr id="164" name="图片 163" descr="形状&#10;&#10;中度可信度描述已自动生成">
              <a:extLst>
                <a:ext uri="{FF2B5EF4-FFF2-40B4-BE49-F238E27FC236}">
                  <a16:creationId xmlns:a16="http://schemas.microsoft.com/office/drawing/2014/main" id="{364D0868-0446-85DC-17B7-DAF62F50E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2562" y="62095"/>
              <a:ext cx="3271643" cy="755870"/>
            </a:xfrm>
            <a:prstGeom prst="rect">
              <a:avLst/>
            </a:prstGeom>
            <a:effectLst/>
          </p:spPr>
        </p:pic>
      </p:grp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02F73FAD-AB61-E94C-80ED-F609065F5416}"/>
              </a:ext>
            </a:extLst>
          </p:cNvPr>
          <p:cNvSpPr/>
          <p:nvPr userDrawn="1"/>
        </p:nvSpPr>
        <p:spPr>
          <a:xfrm>
            <a:off x="2977615" y="5851836"/>
            <a:ext cx="1001483" cy="2606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智演喵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08E101A4-90BA-BE01-58CD-CC4255653989}"/>
              </a:ext>
            </a:extLst>
          </p:cNvPr>
          <p:cNvSpPr txBox="1"/>
          <p:nvPr userDrawn="1"/>
        </p:nvSpPr>
        <p:spPr>
          <a:xfrm>
            <a:off x="2921125" y="5544059"/>
            <a:ext cx="111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企业形象</a:t>
            </a:r>
          </a:p>
        </p:txBody>
      </p:sp>
    </p:spTree>
    <p:extLst>
      <p:ext uri="{BB962C8B-B14F-4D97-AF65-F5344CB8AC3E}">
        <p14:creationId xmlns:p14="http://schemas.microsoft.com/office/powerpoint/2010/main" val="351402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30AAD1-9FB0-060C-D4BC-4F41CF02C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" y="0"/>
            <a:ext cx="12188894" cy="4011168"/>
          </a:xfrm>
          <a:prstGeom prst="rect">
            <a:avLst/>
          </a:prstGeom>
        </p:spPr>
      </p:pic>
      <p:pic>
        <p:nvPicPr>
          <p:cNvPr id="4" name="图片 3" descr="人的脸&#10;&#10;中度可信度描述已自动生成">
            <a:extLst>
              <a:ext uri="{FF2B5EF4-FFF2-40B4-BE49-F238E27FC236}">
                <a16:creationId xmlns:a16="http://schemas.microsoft.com/office/drawing/2014/main" id="{52557A11-5E33-4CE8-DC75-814B6F17AF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AAA1240-A1E0-D453-1671-3952EB311527}"/>
              </a:ext>
            </a:extLst>
          </p:cNvPr>
          <p:cNvSpPr/>
          <p:nvPr userDrawn="1"/>
        </p:nvSpPr>
        <p:spPr>
          <a:xfrm>
            <a:off x="621592" y="-342900"/>
            <a:ext cx="771550" cy="1149350"/>
          </a:xfrm>
          <a:prstGeom prst="roundRect">
            <a:avLst>
              <a:gd name="adj" fmla="val 1393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 w="6350">
            <a:gradFill>
              <a:gsLst>
                <a:gs pos="100000">
                  <a:schemeClr val="accent4"/>
                </a:gs>
                <a:gs pos="0">
                  <a:schemeClr val="accent5"/>
                </a:gs>
              </a:gsLst>
              <a:lin ang="5400000" scaled="1"/>
            </a:gradFill>
          </a:ln>
          <a:effectLst>
            <a:outerShdw blurRad="304800" dist="50800" dir="5400000" sx="94000" sy="94000" algn="t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91DB8DA6-E818-1D5B-4441-933A9FADB4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81" y="73738"/>
            <a:ext cx="645399" cy="645399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385AC52-BF57-9B38-A6B3-5B6CC0878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324117"/>
            <a:ext cx="8883650" cy="5746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buNone/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zh-CN" altLang="en-US" sz="2800" b="1" kern="1200" dirty="0" smtClea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zh-CN" altLang="en-US" sz="2800" b="1" kern="12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zh-CN" alt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4640254-FB87-3902-048C-08AC3FA24D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5549" y="469121"/>
            <a:ext cx="2948800" cy="34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10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34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7" r:id="rId4"/>
    <p:sldLayoutId id="2147483675" r:id="rId5"/>
    <p:sldLayoutId id="2147483686" r:id="rId6"/>
    <p:sldLayoutId id="214748368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10.wdp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智演喵视觉设计1">
            <a:extLst>
              <a:ext uri="{FF2B5EF4-FFF2-40B4-BE49-F238E27FC236}">
                <a16:creationId xmlns:a16="http://schemas.microsoft.com/office/drawing/2014/main" id="{4DEB285B-7AC9-C406-2E7E-CC9FD172C49D}"/>
              </a:ext>
            </a:extLst>
          </p:cNvPr>
          <p:cNvGrpSpPr/>
          <p:nvPr/>
        </p:nvGrpSpPr>
        <p:grpSpPr>
          <a:xfrm>
            <a:off x="10294984" y="-361787"/>
            <a:ext cx="2148235" cy="6660534"/>
            <a:chOff x="10189613" y="-369570"/>
            <a:chExt cx="1598528" cy="6660534"/>
          </a:xfrm>
        </p:grpSpPr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CD7F0CF8-0BEA-C379-2E42-3CB05E648927}"/>
                </a:ext>
              </a:extLst>
            </p:cNvPr>
            <p:cNvSpPr/>
            <p:nvPr/>
          </p:nvSpPr>
          <p:spPr>
            <a:xfrm>
              <a:off x="10189613" y="-369570"/>
              <a:ext cx="1598528" cy="6660534"/>
            </a:xfrm>
            <a:prstGeom prst="parallelogram">
              <a:avLst>
                <a:gd name="adj" fmla="val 68118"/>
              </a:avLst>
            </a:prstGeom>
            <a:gradFill>
              <a:gsLst>
                <a:gs pos="2000">
                  <a:schemeClr val="accent1"/>
                </a:gs>
                <a:gs pos="51000">
                  <a:schemeClr val="accent2">
                    <a:alpha val="0"/>
                  </a:schemeClr>
                </a:gs>
              </a:gsLst>
              <a:lin ang="10200000" scaled="0"/>
            </a:gradFill>
            <a:ln w="6350">
              <a:gradFill>
                <a:gsLst>
                  <a:gs pos="0">
                    <a:schemeClr val="bg2">
                      <a:lumMod val="20000"/>
                      <a:lumOff val="80000"/>
                      <a:alpha val="60000"/>
                    </a:schemeClr>
                  </a:gs>
                  <a:gs pos="49000">
                    <a:schemeClr val="bg2">
                      <a:lumMod val="75000"/>
                      <a:alpha val="0"/>
                    </a:schemeClr>
                  </a:gs>
                </a:gsLst>
                <a:lin ang="10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 M"/>
                <a:cs typeface="+mn-cs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71759499-2A4D-74EA-8B3E-E06ED25F0E22}"/>
                </a:ext>
              </a:extLst>
            </p:cNvPr>
            <p:cNvSpPr/>
            <p:nvPr/>
          </p:nvSpPr>
          <p:spPr>
            <a:xfrm>
              <a:off x="10194025" y="-165639"/>
              <a:ext cx="1243293" cy="5180388"/>
            </a:xfrm>
            <a:prstGeom prst="parallelogram">
              <a:avLst>
                <a:gd name="adj" fmla="val 68118"/>
              </a:avLst>
            </a:prstGeom>
            <a:gradFill>
              <a:gsLst>
                <a:gs pos="2000">
                  <a:schemeClr val="accent2">
                    <a:alpha val="23000"/>
                  </a:schemeClr>
                </a:gs>
                <a:gs pos="51000">
                  <a:schemeClr val="accent2">
                    <a:alpha val="0"/>
                  </a:schemeClr>
                </a:gs>
              </a:gsLst>
              <a:lin ang="10200000" scaled="0"/>
            </a:gradFill>
            <a:ln w="6350">
              <a:gradFill>
                <a:gsLst>
                  <a:gs pos="0">
                    <a:schemeClr val="bg2">
                      <a:lumMod val="20000"/>
                      <a:lumOff val="80000"/>
                      <a:alpha val="32000"/>
                    </a:schemeClr>
                  </a:gs>
                  <a:gs pos="49000">
                    <a:schemeClr val="bg2">
                      <a:lumMod val="75000"/>
                      <a:alpha val="0"/>
                    </a:schemeClr>
                  </a:gs>
                </a:gsLst>
                <a:lin ang="10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 M"/>
                <a:cs typeface="+mn-cs"/>
              </a:endParaRPr>
            </a:p>
          </p:txBody>
        </p:sp>
      </p:grpSp>
      <p:pic>
        <p:nvPicPr>
          <p:cNvPr id="43" name="智演喵视觉设计2" descr="天空中有许多云&#10;&#10;描述已自动生成">
            <a:extLst>
              <a:ext uri="{FF2B5EF4-FFF2-40B4-BE49-F238E27FC236}">
                <a16:creationId xmlns:a16="http://schemas.microsoft.com/office/drawing/2014/main" id="{152B53D1-E42B-C017-B57C-EAAE714F6B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287" y="-1742504"/>
            <a:ext cx="6589564" cy="2426531"/>
          </a:xfrm>
          <a:prstGeom prst="rect">
            <a:avLst/>
          </a:prstGeom>
        </p:spPr>
      </p:pic>
      <p:sp>
        <p:nvSpPr>
          <p:cNvPr id="50" name="智演喵视觉设计3">
            <a:extLst>
              <a:ext uri="{FF2B5EF4-FFF2-40B4-BE49-F238E27FC236}">
                <a16:creationId xmlns:a16="http://schemas.microsoft.com/office/drawing/2014/main" id="{EDD531B0-3E9F-2438-404A-65C95728338B}"/>
              </a:ext>
            </a:extLst>
          </p:cNvPr>
          <p:cNvSpPr txBox="1"/>
          <p:nvPr/>
        </p:nvSpPr>
        <p:spPr>
          <a:xfrm>
            <a:off x="846212" y="2382526"/>
            <a:ext cx="6388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毕业论文答辩模板</a:t>
            </a:r>
          </a:p>
        </p:txBody>
      </p:sp>
      <p:sp>
        <p:nvSpPr>
          <p:cNvPr id="54" name="智演喵视觉设计4">
            <a:extLst>
              <a:ext uri="{FF2B5EF4-FFF2-40B4-BE49-F238E27FC236}">
                <a16:creationId xmlns:a16="http://schemas.microsoft.com/office/drawing/2014/main" id="{C0057D88-9D76-25E9-1BB4-67D6ADBFDAA5}"/>
              </a:ext>
            </a:extLst>
          </p:cNvPr>
          <p:cNvSpPr txBox="1"/>
          <p:nvPr/>
        </p:nvSpPr>
        <p:spPr>
          <a:xfrm>
            <a:off x="938362" y="1728412"/>
            <a:ext cx="309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XXX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学院</a:t>
            </a:r>
          </a:p>
        </p:txBody>
      </p:sp>
      <p:grpSp>
        <p:nvGrpSpPr>
          <p:cNvPr id="61" name="智演喵视觉设计5">
            <a:extLst>
              <a:ext uri="{FF2B5EF4-FFF2-40B4-BE49-F238E27FC236}">
                <a16:creationId xmlns:a16="http://schemas.microsoft.com/office/drawing/2014/main" id="{48FB67F9-77E3-24EF-2842-0ACB1755703E}"/>
              </a:ext>
            </a:extLst>
          </p:cNvPr>
          <p:cNvGrpSpPr/>
          <p:nvPr/>
        </p:nvGrpSpPr>
        <p:grpSpPr>
          <a:xfrm>
            <a:off x="4069644" y="3511864"/>
            <a:ext cx="2785714" cy="554851"/>
            <a:chOff x="4068416" y="5182880"/>
            <a:chExt cx="2785714" cy="554851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45A61B97-52E5-7BE4-4A66-7F4B9ADBF4A2}"/>
                </a:ext>
              </a:extLst>
            </p:cNvPr>
            <p:cNvSpPr/>
            <p:nvPr/>
          </p:nvSpPr>
          <p:spPr>
            <a:xfrm>
              <a:off x="4068416" y="5182880"/>
              <a:ext cx="2785714" cy="5548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C58CEA8-6E18-22F2-7BF3-F0081E476CC5}"/>
                </a:ext>
              </a:extLst>
            </p:cNvPr>
            <p:cNvSpPr txBox="1"/>
            <p:nvPr/>
          </p:nvSpPr>
          <p:spPr>
            <a:xfrm>
              <a:off x="4426223" y="5275639"/>
              <a:ext cx="207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指导老师：</a:t>
              </a:r>
              <a:r>
                <a:rPr lang="zh-CN" altLang="en-US" b="1" dirty="0">
                  <a:solidFill>
                    <a:prstClr val="white"/>
                  </a:solidFill>
                  <a:latin typeface="Arial"/>
                  <a:ea typeface="微软雅黑"/>
                </a:rPr>
                <a:t>晓儿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62" name="智演喵视觉设计6">
            <a:extLst>
              <a:ext uri="{FF2B5EF4-FFF2-40B4-BE49-F238E27FC236}">
                <a16:creationId xmlns:a16="http://schemas.microsoft.com/office/drawing/2014/main" id="{D46B6D56-ECB3-5870-E122-2E79574D9B0A}"/>
              </a:ext>
            </a:extLst>
          </p:cNvPr>
          <p:cNvGrpSpPr/>
          <p:nvPr/>
        </p:nvGrpSpPr>
        <p:grpSpPr>
          <a:xfrm>
            <a:off x="776450" y="3518391"/>
            <a:ext cx="2653977" cy="554851"/>
            <a:chOff x="3484539" y="5182880"/>
            <a:chExt cx="2653977" cy="554851"/>
          </a:xfrm>
        </p:grpSpPr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0D42D3AE-EF9B-2BE9-3A79-0F3BB0004B72}"/>
                </a:ext>
              </a:extLst>
            </p:cNvPr>
            <p:cNvSpPr/>
            <p:nvPr/>
          </p:nvSpPr>
          <p:spPr>
            <a:xfrm>
              <a:off x="3484539" y="5182880"/>
              <a:ext cx="2653977" cy="5548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34D8E98C-0CA8-0796-76F5-0434AA52CE28}"/>
                </a:ext>
              </a:extLst>
            </p:cNvPr>
            <p:cNvSpPr txBox="1"/>
            <p:nvPr/>
          </p:nvSpPr>
          <p:spPr>
            <a:xfrm>
              <a:off x="3918559" y="5275639"/>
              <a:ext cx="178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汇报人：智演喵</a:t>
              </a:r>
            </a:p>
          </p:txBody>
        </p:sp>
      </p:grpSp>
      <p:sp>
        <p:nvSpPr>
          <p:cNvPr id="2" name="智演喵视觉设计7">
            <a:extLst>
              <a:ext uri="{FF2B5EF4-FFF2-40B4-BE49-F238E27FC236}">
                <a16:creationId xmlns:a16="http://schemas.microsoft.com/office/drawing/2014/main" id="{691C1CCF-2179-EB9E-C70D-FCAFD91E7417}"/>
              </a:ext>
            </a:extLst>
          </p:cNvPr>
          <p:cNvSpPr/>
          <p:nvPr/>
        </p:nvSpPr>
        <p:spPr>
          <a:xfrm>
            <a:off x="736920" y="1774790"/>
            <a:ext cx="87521" cy="15310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18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F34BAFD-A2E9-2C49-8399-405FDF67F4D3}"/>
              </a:ext>
            </a:extLst>
          </p:cNvPr>
          <p:cNvCxnSpPr>
            <a:cxnSpLocks/>
          </p:cNvCxnSpPr>
          <p:nvPr/>
        </p:nvCxnSpPr>
        <p:spPr>
          <a:xfrm>
            <a:off x="572015" y="6204141"/>
            <a:ext cx="11047970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915EAD8-386E-B591-B506-95A2A6F76B0A}"/>
              </a:ext>
            </a:extLst>
          </p:cNvPr>
          <p:cNvCxnSpPr>
            <a:cxnSpLocks/>
          </p:cNvCxnSpPr>
          <p:nvPr/>
        </p:nvCxnSpPr>
        <p:spPr>
          <a:xfrm>
            <a:off x="604385" y="1442540"/>
            <a:ext cx="10983230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6B34246E-61BA-AE24-17A4-42ED5DF4B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点击输入标题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C79A14-AB7E-AE25-107D-91933A253B45}"/>
              </a:ext>
            </a:extLst>
          </p:cNvPr>
          <p:cNvSpPr/>
          <p:nvPr/>
        </p:nvSpPr>
        <p:spPr>
          <a:xfrm>
            <a:off x="-1" y="6509608"/>
            <a:ext cx="12192001" cy="348392"/>
          </a:xfrm>
          <a:prstGeom prst="rect">
            <a:avLst/>
          </a:prstGeom>
          <a:solidFill>
            <a:srgbClr val="004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5F661D-AC0C-4229-9C8E-04C8C3893958}"/>
              </a:ext>
            </a:extLst>
          </p:cNvPr>
          <p:cNvSpPr txBox="1"/>
          <p:nvPr/>
        </p:nvSpPr>
        <p:spPr>
          <a:xfrm>
            <a:off x="43542" y="6509608"/>
            <a:ext cx="325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UNIVERSITY OF JINAN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5AF9CD-3118-36A1-537C-E0AE1763E375}"/>
              </a:ext>
            </a:extLst>
          </p:cNvPr>
          <p:cNvSpPr txBox="1"/>
          <p:nvPr/>
        </p:nvSpPr>
        <p:spPr>
          <a:xfrm>
            <a:off x="11608485" y="6529915"/>
            <a:ext cx="3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E3AD1B6-16D4-3E9F-A884-92DC68FED819}"/>
              </a:ext>
            </a:extLst>
          </p:cNvPr>
          <p:cNvGrpSpPr/>
          <p:nvPr/>
        </p:nvGrpSpPr>
        <p:grpSpPr>
          <a:xfrm>
            <a:off x="3424437" y="1251041"/>
            <a:ext cx="3537154" cy="5146020"/>
            <a:chOff x="3527678" y="1349693"/>
            <a:chExt cx="3537154" cy="5146020"/>
          </a:xfrm>
          <a:effectLst>
            <a:outerShdw blurRad="190500" algn="ctr" rotWithShape="0">
              <a:srgbClr val="4271ED">
                <a:alpha val="20000"/>
              </a:srgbClr>
            </a:outerShdw>
          </a:effectLst>
        </p:grpSpPr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5AD45E00-04D3-4348-0D7B-A46B46B213FD}"/>
                </a:ext>
              </a:extLst>
            </p:cNvPr>
            <p:cNvSpPr/>
            <p:nvPr/>
          </p:nvSpPr>
          <p:spPr>
            <a:xfrm>
              <a:off x="3666041" y="1349693"/>
              <a:ext cx="3258227" cy="514601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5" name="直角三角形 84">
              <a:extLst>
                <a:ext uri="{FF2B5EF4-FFF2-40B4-BE49-F238E27FC236}">
                  <a16:creationId xmlns:a16="http://schemas.microsoft.com/office/drawing/2014/main" id="{F7904D91-3C93-08D3-465D-C7723A45E290}"/>
                </a:ext>
              </a:extLst>
            </p:cNvPr>
            <p:cNvSpPr/>
            <p:nvPr/>
          </p:nvSpPr>
          <p:spPr>
            <a:xfrm>
              <a:off x="6924268" y="1350033"/>
              <a:ext cx="140564" cy="182880"/>
            </a:xfrm>
            <a:prstGeom prst="rtTriangle">
              <a:avLst/>
            </a:prstGeom>
            <a:solidFill>
              <a:srgbClr val="103B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直角三角形 85">
              <a:extLst>
                <a:ext uri="{FF2B5EF4-FFF2-40B4-BE49-F238E27FC236}">
                  <a16:creationId xmlns:a16="http://schemas.microsoft.com/office/drawing/2014/main" id="{47A348BA-44D9-2134-EF20-DF568C0BCE2C}"/>
                </a:ext>
              </a:extLst>
            </p:cNvPr>
            <p:cNvSpPr/>
            <p:nvPr/>
          </p:nvSpPr>
          <p:spPr>
            <a:xfrm flipH="1">
              <a:off x="3527678" y="1350033"/>
              <a:ext cx="140564" cy="182880"/>
            </a:xfrm>
            <a:prstGeom prst="rtTriangle">
              <a:avLst/>
            </a:prstGeom>
            <a:solidFill>
              <a:srgbClr val="103B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A2DC780-CEC3-4BD6-0AFB-3C9679074F3A}"/>
                </a:ext>
              </a:extLst>
            </p:cNvPr>
            <p:cNvGrpSpPr/>
            <p:nvPr/>
          </p:nvGrpSpPr>
          <p:grpSpPr>
            <a:xfrm flipV="1">
              <a:off x="3527678" y="6312833"/>
              <a:ext cx="3537154" cy="182880"/>
              <a:chOff x="3639318" y="451792"/>
              <a:chExt cx="3396407" cy="203528"/>
            </a:xfrm>
          </p:grpSpPr>
          <p:sp>
            <p:nvSpPr>
              <p:cNvPr id="88" name="直角三角形 87">
                <a:extLst>
                  <a:ext uri="{FF2B5EF4-FFF2-40B4-BE49-F238E27FC236}">
                    <a16:creationId xmlns:a16="http://schemas.microsoft.com/office/drawing/2014/main" id="{6949C868-0904-A6BC-2787-1CD2D8F76B42}"/>
                  </a:ext>
                </a:extLst>
              </p:cNvPr>
              <p:cNvSpPr/>
              <p:nvPr/>
            </p:nvSpPr>
            <p:spPr>
              <a:xfrm>
                <a:off x="6900754" y="451792"/>
                <a:ext cx="134971" cy="203528"/>
              </a:xfrm>
              <a:prstGeom prst="rtTriangle">
                <a:avLst/>
              </a:prstGeom>
              <a:solidFill>
                <a:srgbClr val="103B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9" name="直角三角形 88">
                <a:extLst>
                  <a:ext uri="{FF2B5EF4-FFF2-40B4-BE49-F238E27FC236}">
                    <a16:creationId xmlns:a16="http://schemas.microsoft.com/office/drawing/2014/main" id="{61233528-8F06-46AA-55E9-FF700087D558}"/>
                  </a:ext>
                </a:extLst>
              </p:cNvPr>
              <p:cNvSpPr/>
              <p:nvPr/>
            </p:nvSpPr>
            <p:spPr>
              <a:xfrm flipH="1">
                <a:off x="3639318" y="451792"/>
                <a:ext cx="134971" cy="203528"/>
              </a:xfrm>
              <a:prstGeom prst="rtTriangle">
                <a:avLst/>
              </a:prstGeom>
              <a:solidFill>
                <a:srgbClr val="103B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A372C20B-D8F0-10CD-0F01-5CA4FEA371CC}"/>
              </a:ext>
            </a:extLst>
          </p:cNvPr>
          <p:cNvSpPr txBox="1"/>
          <p:nvPr/>
        </p:nvSpPr>
        <p:spPr>
          <a:xfrm>
            <a:off x="837204" y="1609361"/>
            <a:ext cx="75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53B5371-105F-B64F-106F-8B3D8BE599C4}"/>
              </a:ext>
            </a:extLst>
          </p:cNvPr>
          <p:cNvSpPr txBox="1"/>
          <p:nvPr/>
        </p:nvSpPr>
        <p:spPr>
          <a:xfrm>
            <a:off x="4391369" y="1609361"/>
            <a:ext cx="160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论文内容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E2F7747-15F2-2457-A0C5-269A7B204728}"/>
              </a:ext>
            </a:extLst>
          </p:cNvPr>
          <p:cNvSpPr txBox="1"/>
          <p:nvPr/>
        </p:nvSpPr>
        <p:spPr>
          <a:xfrm>
            <a:off x="1810113" y="1609361"/>
            <a:ext cx="133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完成日期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36275D85-CDE8-FF25-9ADE-A90ED0833117}"/>
              </a:ext>
            </a:extLst>
          </p:cNvPr>
          <p:cNvSpPr txBox="1"/>
          <p:nvPr/>
        </p:nvSpPr>
        <p:spPr>
          <a:xfrm>
            <a:off x="7261396" y="1609361"/>
            <a:ext cx="13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完成人数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6624B23-C99B-F1F0-2D11-723D722DB48C}"/>
              </a:ext>
            </a:extLst>
          </p:cNvPr>
          <p:cNvSpPr txBox="1"/>
          <p:nvPr/>
        </p:nvSpPr>
        <p:spPr>
          <a:xfrm>
            <a:off x="8722360" y="1609361"/>
            <a:ext cx="160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未完成人数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607AA2B-FD0E-4369-8637-B1190B48B4CF}"/>
              </a:ext>
            </a:extLst>
          </p:cNvPr>
          <p:cNvSpPr txBox="1"/>
          <p:nvPr/>
        </p:nvSpPr>
        <p:spPr>
          <a:xfrm>
            <a:off x="10460971" y="1609361"/>
            <a:ext cx="103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总人数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AF166A2-1318-CEB0-F9C8-607B79F2D8A2}"/>
              </a:ext>
            </a:extLst>
          </p:cNvPr>
          <p:cNvSpPr txBox="1"/>
          <p:nvPr/>
        </p:nvSpPr>
        <p:spPr>
          <a:xfrm>
            <a:off x="632772" y="2247349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工商管理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A39A5E-D6A7-546E-E89D-977ED93DE428}"/>
              </a:ext>
            </a:extLst>
          </p:cNvPr>
          <p:cNvSpPr txBox="1"/>
          <p:nvPr/>
        </p:nvSpPr>
        <p:spPr>
          <a:xfrm>
            <a:off x="1893924" y="2247349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*********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B7E1F6A-8C4A-39A5-9624-98F7A0B3A8A6}"/>
              </a:ext>
            </a:extLst>
          </p:cNvPr>
          <p:cNvSpPr txBox="1"/>
          <p:nvPr/>
        </p:nvSpPr>
        <p:spPr>
          <a:xfrm>
            <a:off x="3977576" y="2247349"/>
            <a:ext cx="2429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************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F00BED9-B572-B407-DE3E-47CA4E6B08FE}"/>
              </a:ext>
            </a:extLst>
          </p:cNvPr>
          <p:cNvSpPr txBox="1"/>
          <p:nvPr/>
        </p:nvSpPr>
        <p:spPr>
          <a:xfrm>
            <a:off x="7345206" y="2247349"/>
            <a:ext cx="1163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17EE0A6-A91F-3526-E34A-227BB8237F3A}"/>
              </a:ext>
            </a:extLst>
          </p:cNvPr>
          <p:cNvSpPr txBox="1"/>
          <p:nvPr/>
        </p:nvSpPr>
        <p:spPr>
          <a:xfrm>
            <a:off x="8941164" y="2247349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6ACF148-E09A-D51E-F713-2A678064BDE5}"/>
              </a:ext>
            </a:extLst>
          </p:cNvPr>
          <p:cNvSpPr txBox="1"/>
          <p:nvPr/>
        </p:nvSpPr>
        <p:spPr>
          <a:xfrm>
            <a:off x="10395316" y="2247349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2169ABD-DFEA-904A-A396-4FFF704C2D3B}"/>
              </a:ext>
            </a:extLst>
          </p:cNvPr>
          <p:cNvSpPr txBox="1"/>
          <p:nvPr/>
        </p:nvSpPr>
        <p:spPr>
          <a:xfrm>
            <a:off x="632772" y="2835774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市场营销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4CE87BA-AA4D-4903-CF60-AA08EF8A4862}"/>
              </a:ext>
            </a:extLst>
          </p:cNvPr>
          <p:cNvSpPr txBox="1"/>
          <p:nvPr/>
        </p:nvSpPr>
        <p:spPr>
          <a:xfrm>
            <a:off x="1893924" y="2835774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*********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F8BD218-0984-7D39-B0B5-3B5E4BA3C96A}"/>
              </a:ext>
            </a:extLst>
          </p:cNvPr>
          <p:cNvSpPr txBox="1"/>
          <p:nvPr/>
        </p:nvSpPr>
        <p:spPr>
          <a:xfrm>
            <a:off x="4154082" y="2835774"/>
            <a:ext cx="2076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**********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39E71CC-0273-61C3-53B9-BF1F0A4859E3}"/>
              </a:ext>
            </a:extLst>
          </p:cNvPr>
          <p:cNvSpPr txBox="1"/>
          <p:nvPr/>
        </p:nvSpPr>
        <p:spPr>
          <a:xfrm>
            <a:off x="7345206" y="2835774"/>
            <a:ext cx="1163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E940B6F-7704-AF55-7A40-1D75287D7737}"/>
              </a:ext>
            </a:extLst>
          </p:cNvPr>
          <p:cNvSpPr txBox="1"/>
          <p:nvPr/>
        </p:nvSpPr>
        <p:spPr>
          <a:xfrm>
            <a:off x="8941164" y="2835774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47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A96A77A-3C1E-20E5-20B4-8978FF6986F4}"/>
              </a:ext>
            </a:extLst>
          </p:cNvPr>
          <p:cNvSpPr txBox="1"/>
          <p:nvPr/>
        </p:nvSpPr>
        <p:spPr>
          <a:xfrm>
            <a:off x="10395316" y="2835774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70059BF-A1D5-2F54-4217-8433C9713471}"/>
              </a:ext>
            </a:extLst>
          </p:cNvPr>
          <p:cNvSpPr txBox="1"/>
          <p:nvPr/>
        </p:nvSpPr>
        <p:spPr>
          <a:xfrm>
            <a:off x="878044" y="3424200"/>
            <a:ext cx="673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会计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2C2F73B-1DE4-D817-9EDE-EB223908CF82}"/>
              </a:ext>
            </a:extLst>
          </p:cNvPr>
          <p:cNvSpPr txBox="1"/>
          <p:nvPr/>
        </p:nvSpPr>
        <p:spPr>
          <a:xfrm>
            <a:off x="1954110" y="3424199"/>
            <a:ext cx="1043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*********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2536679-5CDB-1D76-6563-D746A6B5EC07}"/>
              </a:ext>
            </a:extLst>
          </p:cNvPr>
          <p:cNvSpPr txBox="1"/>
          <p:nvPr/>
        </p:nvSpPr>
        <p:spPr>
          <a:xfrm>
            <a:off x="4279404" y="3424200"/>
            <a:ext cx="182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A579937-F96D-4E65-509A-BEC6D98149E5}"/>
              </a:ext>
            </a:extLst>
          </p:cNvPr>
          <p:cNvSpPr txBox="1"/>
          <p:nvPr/>
        </p:nvSpPr>
        <p:spPr>
          <a:xfrm>
            <a:off x="7590478" y="3424199"/>
            <a:ext cx="673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262D1B0-6460-EAAC-FCB3-996CEEFD8322}"/>
              </a:ext>
            </a:extLst>
          </p:cNvPr>
          <p:cNvSpPr txBox="1"/>
          <p:nvPr/>
        </p:nvSpPr>
        <p:spPr>
          <a:xfrm>
            <a:off x="9186435" y="3424199"/>
            <a:ext cx="673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8B75428-188E-A50A-F5B0-92BE1CA82665}"/>
              </a:ext>
            </a:extLst>
          </p:cNvPr>
          <p:cNvSpPr txBox="1"/>
          <p:nvPr/>
        </p:nvSpPr>
        <p:spPr>
          <a:xfrm>
            <a:off x="10640587" y="3424199"/>
            <a:ext cx="673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46E78FE-275B-B73E-9B41-9C115D10FC1D}"/>
              </a:ext>
            </a:extLst>
          </p:cNvPr>
          <p:cNvSpPr txBox="1"/>
          <p:nvPr/>
        </p:nvSpPr>
        <p:spPr>
          <a:xfrm>
            <a:off x="632772" y="4012625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酒店管理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F67A903-2132-C253-9176-6505C65D1428}"/>
              </a:ext>
            </a:extLst>
          </p:cNvPr>
          <p:cNvSpPr txBox="1"/>
          <p:nvPr/>
        </p:nvSpPr>
        <p:spPr>
          <a:xfrm>
            <a:off x="1893924" y="4012625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*********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E51A92B-20DC-A75F-3B39-1E15C06CC9E7}"/>
              </a:ext>
            </a:extLst>
          </p:cNvPr>
          <p:cNvSpPr txBox="1"/>
          <p:nvPr/>
        </p:nvSpPr>
        <p:spPr>
          <a:xfrm>
            <a:off x="3977576" y="4012625"/>
            <a:ext cx="242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************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14630B2-98A3-3007-F781-CCD1080D7942}"/>
              </a:ext>
            </a:extLst>
          </p:cNvPr>
          <p:cNvSpPr txBox="1"/>
          <p:nvPr/>
        </p:nvSpPr>
        <p:spPr>
          <a:xfrm>
            <a:off x="7345206" y="4012625"/>
            <a:ext cx="1163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33D0EDE-7E0A-F466-ED26-8A5CF8E606AA}"/>
              </a:ext>
            </a:extLst>
          </p:cNvPr>
          <p:cNvSpPr txBox="1"/>
          <p:nvPr/>
        </p:nvSpPr>
        <p:spPr>
          <a:xfrm>
            <a:off x="8941164" y="4012625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4442E66-FDA5-063B-5D73-CE81B354E275}"/>
              </a:ext>
            </a:extLst>
          </p:cNvPr>
          <p:cNvSpPr txBox="1"/>
          <p:nvPr/>
        </p:nvSpPr>
        <p:spPr>
          <a:xfrm>
            <a:off x="10395316" y="4012625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10CB1A0-73BB-BDA4-02BB-D66B04E3E006}"/>
              </a:ext>
            </a:extLst>
          </p:cNvPr>
          <p:cNvSpPr txBox="1"/>
          <p:nvPr/>
        </p:nvSpPr>
        <p:spPr>
          <a:xfrm>
            <a:off x="632772" y="4601050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CA70E56-162F-2FFF-A4BB-F732ABF8F0D9}"/>
              </a:ext>
            </a:extLst>
          </p:cNvPr>
          <p:cNvSpPr txBox="1"/>
          <p:nvPr/>
        </p:nvSpPr>
        <p:spPr>
          <a:xfrm>
            <a:off x="1893924" y="4601050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*********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0703023-47D1-6DCD-10BA-E58DC40AF023}"/>
              </a:ext>
            </a:extLst>
          </p:cNvPr>
          <p:cNvSpPr txBox="1"/>
          <p:nvPr/>
        </p:nvSpPr>
        <p:spPr>
          <a:xfrm>
            <a:off x="4154082" y="4601050"/>
            <a:ext cx="2076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*********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0BAC492-3251-C626-A790-F49BE1D60410}"/>
              </a:ext>
            </a:extLst>
          </p:cNvPr>
          <p:cNvSpPr txBox="1"/>
          <p:nvPr/>
        </p:nvSpPr>
        <p:spPr>
          <a:xfrm>
            <a:off x="7345206" y="4601050"/>
            <a:ext cx="1163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0B3C5E8-FC0B-46C7-F609-2CCFF75FB5A2}"/>
              </a:ext>
            </a:extLst>
          </p:cNvPr>
          <p:cNvSpPr txBox="1"/>
          <p:nvPr/>
        </p:nvSpPr>
        <p:spPr>
          <a:xfrm>
            <a:off x="8941164" y="4601050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EA93E59-AB93-DDE1-8216-712F16C7837E}"/>
              </a:ext>
            </a:extLst>
          </p:cNvPr>
          <p:cNvSpPr txBox="1"/>
          <p:nvPr/>
        </p:nvSpPr>
        <p:spPr>
          <a:xfrm>
            <a:off x="10395316" y="4601050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FCA9EB8-2FA6-4B06-103F-D11B0F1CF5B0}"/>
              </a:ext>
            </a:extLst>
          </p:cNvPr>
          <p:cNvSpPr txBox="1"/>
          <p:nvPr/>
        </p:nvSpPr>
        <p:spPr>
          <a:xfrm>
            <a:off x="632772" y="5189475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机械工程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2A3D9EE-0594-C569-E31B-64397112183A}"/>
              </a:ext>
            </a:extLst>
          </p:cNvPr>
          <p:cNvSpPr txBox="1"/>
          <p:nvPr/>
        </p:nvSpPr>
        <p:spPr>
          <a:xfrm>
            <a:off x="1893924" y="5189475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*********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751C70A-4BCC-F020-2B68-4DA6F5A31EB7}"/>
              </a:ext>
            </a:extLst>
          </p:cNvPr>
          <p:cNvSpPr txBox="1"/>
          <p:nvPr/>
        </p:nvSpPr>
        <p:spPr>
          <a:xfrm>
            <a:off x="4339250" y="5189475"/>
            <a:ext cx="1705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63C5E45-7A08-D537-C2F1-8A0C73ABBD1D}"/>
              </a:ext>
            </a:extLst>
          </p:cNvPr>
          <p:cNvSpPr txBox="1"/>
          <p:nvPr/>
        </p:nvSpPr>
        <p:spPr>
          <a:xfrm>
            <a:off x="7345206" y="5189475"/>
            <a:ext cx="1163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3A89A67-2A79-5523-F930-135E9D1046FC}"/>
              </a:ext>
            </a:extLst>
          </p:cNvPr>
          <p:cNvSpPr txBox="1"/>
          <p:nvPr/>
        </p:nvSpPr>
        <p:spPr>
          <a:xfrm>
            <a:off x="8941164" y="5189475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68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6E7569B-4B6E-7477-6BBD-F098BC72B189}"/>
              </a:ext>
            </a:extLst>
          </p:cNvPr>
          <p:cNvSpPr txBox="1"/>
          <p:nvPr/>
        </p:nvSpPr>
        <p:spPr>
          <a:xfrm>
            <a:off x="10395316" y="5189475"/>
            <a:ext cx="116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ECEC0F-846F-A38A-5F65-C3B01BDB645D}"/>
              </a:ext>
            </a:extLst>
          </p:cNvPr>
          <p:cNvSpPr txBox="1"/>
          <p:nvPr/>
        </p:nvSpPr>
        <p:spPr>
          <a:xfrm>
            <a:off x="743447" y="5777900"/>
            <a:ext cx="942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BC3DD4A-1662-6776-67FB-51F16B702AC3}"/>
              </a:ext>
            </a:extLst>
          </p:cNvPr>
          <p:cNvSpPr txBox="1"/>
          <p:nvPr/>
        </p:nvSpPr>
        <p:spPr>
          <a:xfrm>
            <a:off x="1949262" y="5777900"/>
            <a:ext cx="1053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*********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C474D9D-820E-C2A6-103F-723D24490CEB}"/>
              </a:ext>
            </a:extLst>
          </p:cNvPr>
          <p:cNvSpPr txBox="1"/>
          <p:nvPr/>
        </p:nvSpPr>
        <p:spPr>
          <a:xfrm>
            <a:off x="4290631" y="5777900"/>
            <a:ext cx="1802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********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1DEF1A-3018-6BDE-413D-35C741B319A4}"/>
              </a:ext>
            </a:extLst>
          </p:cNvPr>
          <p:cNvSpPr txBox="1"/>
          <p:nvPr/>
        </p:nvSpPr>
        <p:spPr>
          <a:xfrm>
            <a:off x="7455880" y="5777900"/>
            <a:ext cx="942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E4AF6E3-42F5-EBC8-E00C-5A9C73061F37}"/>
              </a:ext>
            </a:extLst>
          </p:cNvPr>
          <p:cNvSpPr txBox="1"/>
          <p:nvPr/>
        </p:nvSpPr>
        <p:spPr>
          <a:xfrm>
            <a:off x="9051838" y="5777900"/>
            <a:ext cx="942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9EE3F0-F7F9-E2D0-F222-14B8B8460428}"/>
              </a:ext>
            </a:extLst>
          </p:cNvPr>
          <p:cNvSpPr txBox="1"/>
          <p:nvPr/>
        </p:nvSpPr>
        <p:spPr>
          <a:xfrm>
            <a:off x="10505990" y="5777900"/>
            <a:ext cx="942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137A947-4134-9108-5864-A98B4DFB348A}"/>
              </a:ext>
            </a:extLst>
          </p:cNvPr>
          <p:cNvCxnSpPr>
            <a:cxnSpLocks/>
          </p:cNvCxnSpPr>
          <p:nvPr/>
        </p:nvCxnSpPr>
        <p:spPr>
          <a:xfrm>
            <a:off x="620863" y="2673585"/>
            <a:ext cx="10950274" cy="0"/>
          </a:xfrm>
          <a:prstGeom prst="line">
            <a:avLst/>
          </a:prstGeom>
          <a:ln>
            <a:solidFill>
              <a:srgbClr val="4271E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FA1B7E3-58D1-9D34-F449-6FF4CB1DEA71}"/>
              </a:ext>
            </a:extLst>
          </p:cNvPr>
          <p:cNvCxnSpPr>
            <a:cxnSpLocks/>
          </p:cNvCxnSpPr>
          <p:nvPr/>
        </p:nvCxnSpPr>
        <p:spPr>
          <a:xfrm>
            <a:off x="620863" y="3262010"/>
            <a:ext cx="10950274" cy="0"/>
          </a:xfrm>
          <a:prstGeom prst="line">
            <a:avLst/>
          </a:prstGeom>
          <a:ln>
            <a:solidFill>
              <a:srgbClr val="4271E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B954428-0B61-4934-2F2E-5BF3CBAD9693}"/>
              </a:ext>
            </a:extLst>
          </p:cNvPr>
          <p:cNvCxnSpPr>
            <a:cxnSpLocks/>
          </p:cNvCxnSpPr>
          <p:nvPr/>
        </p:nvCxnSpPr>
        <p:spPr>
          <a:xfrm>
            <a:off x="620863" y="3850436"/>
            <a:ext cx="10950274" cy="0"/>
          </a:xfrm>
          <a:prstGeom prst="line">
            <a:avLst/>
          </a:prstGeom>
          <a:ln>
            <a:solidFill>
              <a:srgbClr val="4271E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0E9EFCA-8EE3-3F0E-5CF1-A6E854337B62}"/>
              </a:ext>
            </a:extLst>
          </p:cNvPr>
          <p:cNvCxnSpPr>
            <a:cxnSpLocks/>
          </p:cNvCxnSpPr>
          <p:nvPr/>
        </p:nvCxnSpPr>
        <p:spPr>
          <a:xfrm>
            <a:off x="620863" y="4438861"/>
            <a:ext cx="10950274" cy="0"/>
          </a:xfrm>
          <a:prstGeom prst="line">
            <a:avLst/>
          </a:prstGeom>
          <a:ln>
            <a:solidFill>
              <a:srgbClr val="4271E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CCA7895-1349-55EA-1217-92DFDA322D41}"/>
              </a:ext>
            </a:extLst>
          </p:cNvPr>
          <p:cNvCxnSpPr>
            <a:cxnSpLocks/>
          </p:cNvCxnSpPr>
          <p:nvPr/>
        </p:nvCxnSpPr>
        <p:spPr>
          <a:xfrm>
            <a:off x="620863" y="5027286"/>
            <a:ext cx="10950274" cy="0"/>
          </a:xfrm>
          <a:prstGeom prst="line">
            <a:avLst/>
          </a:prstGeom>
          <a:ln>
            <a:solidFill>
              <a:srgbClr val="4271E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69B4E92-3868-095C-984D-3249BE385ED3}"/>
              </a:ext>
            </a:extLst>
          </p:cNvPr>
          <p:cNvCxnSpPr>
            <a:cxnSpLocks/>
          </p:cNvCxnSpPr>
          <p:nvPr/>
        </p:nvCxnSpPr>
        <p:spPr>
          <a:xfrm>
            <a:off x="620863" y="5615711"/>
            <a:ext cx="10950274" cy="0"/>
          </a:xfrm>
          <a:prstGeom prst="line">
            <a:avLst/>
          </a:prstGeom>
          <a:ln>
            <a:solidFill>
              <a:srgbClr val="4271E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5EFD5E4-94A3-DE11-3F95-C1F2F56A7488}"/>
              </a:ext>
            </a:extLst>
          </p:cNvPr>
          <p:cNvCxnSpPr>
            <a:cxnSpLocks/>
          </p:cNvCxnSpPr>
          <p:nvPr/>
        </p:nvCxnSpPr>
        <p:spPr>
          <a:xfrm>
            <a:off x="620863" y="2085160"/>
            <a:ext cx="10950274" cy="0"/>
          </a:xfrm>
          <a:prstGeom prst="line">
            <a:avLst/>
          </a:prstGeom>
          <a:ln>
            <a:solidFill>
              <a:srgbClr val="4271E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47CE442-F461-A6FA-3416-70441590759C}"/>
              </a:ext>
            </a:extLst>
          </p:cNvPr>
          <p:cNvCxnSpPr>
            <a:cxnSpLocks/>
          </p:cNvCxnSpPr>
          <p:nvPr/>
        </p:nvCxnSpPr>
        <p:spPr>
          <a:xfrm>
            <a:off x="3666041" y="2085160"/>
            <a:ext cx="3258227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4F0CC3A-2E5E-8C30-96F1-17D9C4E45B42}"/>
              </a:ext>
            </a:extLst>
          </p:cNvPr>
          <p:cNvCxnSpPr>
            <a:cxnSpLocks/>
          </p:cNvCxnSpPr>
          <p:nvPr/>
        </p:nvCxnSpPr>
        <p:spPr>
          <a:xfrm>
            <a:off x="3666041" y="2673169"/>
            <a:ext cx="3258227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7F07B2E-B1B1-AC83-398C-70933CE5B764}"/>
              </a:ext>
            </a:extLst>
          </p:cNvPr>
          <p:cNvCxnSpPr>
            <a:cxnSpLocks/>
          </p:cNvCxnSpPr>
          <p:nvPr/>
        </p:nvCxnSpPr>
        <p:spPr>
          <a:xfrm>
            <a:off x="3666041" y="3261178"/>
            <a:ext cx="3258227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64B8F7A-148C-AAF4-378F-736382095423}"/>
              </a:ext>
            </a:extLst>
          </p:cNvPr>
          <p:cNvCxnSpPr>
            <a:cxnSpLocks/>
          </p:cNvCxnSpPr>
          <p:nvPr/>
        </p:nvCxnSpPr>
        <p:spPr>
          <a:xfrm>
            <a:off x="3666041" y="3849187"/>
            <a:ext cx="3258227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BD89331-C541-D615-0959-84DBA8E5E244}"/>
              </a:ext>
            </a:extLst>
          </p:cNvPr>
          <p:cNvCxnSpPr>
            <a:cxnSpLocks/>
          </p:cNvCxnSpPr>
          <p:nvPr/>
        </p:nvCxnSpPr>
        <p:spPr>
          <a:xfrm>
            <a:off x="3666041" y="4437196"/>
            <a:ext cx="3258227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6884DD3-3836-2D15-5935-E090DB03C9F2}"/>
              </a:ext>
            </a:extLst>
          </p:cNvPr>
          <p:cNvCxnSpPr>
            <a:cxnSpLocks/>
          </p:cNvCxnSpPr>
          <p:nvPr/>
        </p:nvCxnSpPr>
        <p:spPr>
          <a:xfrm>
            <a:off x="3666041" y="5025205"/>
            <a:ext cx="3258227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C10C2C1-0E79-C64F-2479-7A607ED7CFAD}"/>
              </a:ext>
            </a:extLst>
          </p:cNvPr>
          <p:cNvCxnSpPr>
            <a:cxnSpLocks/>
          </p:cNvCxnSpPr>
          <p:nvPr/>
        </p:nvCxnSpPr>
        <p:spPr>
          <a:xfrm>
            <a:off x="3562800" y="5613215"/>
            <a:ext cx="3258227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1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A9696D-1F78-2382-F1FA-A9466F1BFF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点击输入标题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4FEFC919-2CF2-F910-22DB-7015380B0337}"/>
              </a:ext>
            </a:extLst>
          </p:cNvPr>
          <p:cNvSpPr/>
          <p:nvPr/>
        </p:nvSpPr>
        <p:spPr>
          <a:xfrm>
            <a:off x="658812" y="3390316"/>
            <a:ext cx="10874375" cy="144000"/>
          </a:xfrm>
          <a:prstGeom prst="rightArrow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4383D5-02F8-14E9-F313-CF695BE16AB0}"/>
              </a:ext>
            </a:extLst>
          </p:cNvPr>
          <p:cNvGrpSpPr/>
          <p:nvPr/>
        </p:nvGrpSpPr>
        <p:grpSpPr>
          <a:xfrm>
            <a:off x="960312" y="3353237"/>
            <a:ext cx="193925" cy="193925"/>
            <a:chOff x="9521575" y="2037521"/>
            <a:chExt cx="122146" cy="122146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BE6C72C-01AC-4B2C-01B9-9220C541EA78}"/>
                </a:ext>
              </a:extLst>
            </p:cNvPr>
            <p:cNvSpPr/>
            <p:nvPr/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307977D-5787-7FF2-10EB-27D0367273AA}"/>
                </a:ext>
              </a:extLst>
            </p:cNvPr>
            <p:cNvSpPr/>
            <p:nvPr/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31E76F9-1AEE-7BA8-B64A-4B315434D398}"/>
              </a:ext>
            </a:extLst>
          </p:cNvPr>
          <p:cNvGrpSpPr/>
          <p:nvPr/>
        </p:nvGrpSpPr>
        <p:grpSpPr>
          <a:xfrm>
            <a:off x="3499154" y="3353237"/>
            <a:ext cx="193925" cy="193925"/>
            <a:chOff x="9521575" y="2037521"/>
            <a:chExt cx="122146" cy="12214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6BEEA67-A4F3-347E-ECAE-D4808CD573D0}"/>
                </a:ext>
              </a:extLst>
            </p:cNvPr>
            <p:cNvSpPr/>
            <p:nvPr/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56D054C-3ECB-CDBB-169C-B11717BE8607}"/>
                </a:ext>
              </a:extLst>
            </p:cNvPr>
            <p:cNvSpPr/>
            <p:nvPr/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CE245EA-E36A-3A7A-69DB-224866266D84}"/>
              </a:ext>
            </a:extLst>
          </p:cNvPr>
          <p:cNvGrpSpPr/>
          <p:nvPr/>
        </p:nvGrpSpPr>
        <p:grpSpPr>
          <a:xfrm>
            <a:off x="5999896" y="3353237"/>
            <a:ext cx="193925" cy="193925"/>
            <a:chOff x="9521575" y="2037521"/>
            <a:chExt cx="122146" cy="122146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E8CA14D-5777-6BBD-40D8-5C24D7DBF8BC}"/>
                </a:ext>
              </a:extLst>
            </p:cNvPr>
            <p:cNvSpPr/>
            <p:nvPr/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0467AAC-7C9D-5D2F-B9B3-0198C2D7322D}"/>
                </a:ext>
              </a:extLst>
            </p:cNvPr>
            <p:cNvSpPr/>
            <p:nvPr/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C13B98F-9C30-C86D-6F78-EF12986DFF0E}"/>
              </a:ext>
            </a:extLst>
          </p:cNvPr>
          <p:cNvGrpSpPr/>
          <p:nvPr/>
        </p:nvGrpSpPr>
        <p:grpSpPr>
          <a:xfrm>
            <a:off x="8487938" y="3353237"/>
            <a:ext cx="193925" cy="193925"/>
            <a:chOff x="9521575" y="2037521"/>
            <a:chExt cx="122146" cy="12214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1234292-311D-D1E2-86CF-840C4B8F6172}"/>
                </a:ext>
              </a:extLst>
            </p:cNvPr>
            <p:cNvSpPr/>
            <p:nvPr/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4996F94-2677-3EEE-FBB9-58CB1AB9B111}"/>
                </a:ext>
              </a:extLst>
            </p:cNvPr>
            <p:cNvSpPr/>
            <p:nvPr/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2F1AAB-88A7-2F7A-4E0E-68094730F880}"/>
              </a:ext>
            </a:extLst>
          </p:cNvPr>
          <p:cNvGrpSpPr/>
          <p:nvPr/>
        </p:nvGrpSpPr>
        <p:grpSpPr>
          <a:xfrm flipH="1">
            <a:off x="11026779" y="3353237"/>
            <a:ext cx="193925" cy="193925"/>
            <a:chOff x="9521575" y="2037521"/>
            <a:chExt cx="122146" cy="12214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8329FD7-A300-273B-D471-0D307058E645}"/>
                </a:ext>
              </a:extLst>
            </p:cNvPr>
            <p:cNvSpPr/>
            <p:nvPr/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7BB6555-8211-BE9A-8423-1AAF5FC83BE6}"/>
                </a:ext>
              </a:extLst>
            </p:cNvPr>
            <p:cNvSpPr/>
            <p:nvPr/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4C36F9E2-84BA-FB80-9A83-FE2C26DEA202}"/>
              </a:ext>
            </a:extLst>
          </p:cNvPr>
          <p:cNvSpPr txBox="1"/>
          <p:nvPr/>
        </p:nvSpPr>
        <p:spPr>
          <a:xfrm>
            <a:off x="2057388" y="1592435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EEBBC3-DE2E-63DF-C965-07914F7B38F3}"/>
              </a:ext>
            </a:extLst>
          </p:cNvPr>
          <p:cNvSpPr txBox="1"/>
          <p:nvPr/>
        </p:nvSpPr>
        <p:spPr>
          <a:xfrm>
            <a:off x="1895036" y="1874362"/>
            <a:ext cx="369096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添加该年份关键事件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敲击回车换行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自动添加项目符号标识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A73224-3123-8C6A-B205-16ADC5F75369}"/>
              </a:ext>
            </a:extLst>
          </p:cNvPr>
          <p:cNvSpPr txBox="1"/>
          <p:nvPr/>
        </p:nvSpPr>
        <p:spPr>
          <a:xfrm>
            <a:off x="7086695" y="1592435"/>
            <a:ext cx="19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5A0C95-6165-9A5E-DFD3-8212505AA8BA}"/>
              </a:ext>
            </a:extLst>
          </p:cNvPr>
          <p:cNvSpPr txBox="1"/>
          <p:nvPr/>
        </p:nvSpPr>
        <p:spPr>
          <a:xfrm>
            <a:off x="6911643" y="1874362"/>
            <a:ext cx="369096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添加该年份关键事件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敲击回车换行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自动添加项目符号标识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FA583B-65F6-4C4E-7877-FF3BFB4D0886}"/>
              </a:ext>
            </a:extLst>
          </p:cNvPr>
          <p:cNvSpPr txBox="1"/>
          <p:nvPr/>
        </p:nvSpPr>
        <p:spPr>
          <a:xfrm>
            <a:off x="746049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A6DFE73-859A-88FF-219A-F80DC55E42EB}"/>
              </a:ext>
            </a:extLst>
          </p:cNvPr>
          <p:cNvSpPr txBox="1"/>
          <p:nvPr/>
        </p:nvSpPr>
        <p:spPr>
          <a:xfrm>
            <a:off x="576235" y="4287258"/>
            <a:ext cx="369096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点击此处添加该年份关键事件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敲击回车换行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自动添加项目符号标识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4BFB3F-6D5A-5B55-06CB-C195FC2B9877}"/>
              </a:ext>
            </a:extLst>
          </p:cNvPr>
          <p:cNvSpPr txBox="1"/>
          <p:nvPr/>
        </p:nvSpPr>
        <p:spPr>
          <a:xfrm>
            <a:off x="5242990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B5BE5E5-4750-F708-EC40-3D57BCB10289}"/>
              </a:ext>
            </a:extLst>
          </p:cNvPr>
          <p:cNvSpPr txBox="1"/>
          <p:nvPr/>
        </p:nvSpPr>
        <p:spPr>
          <a:xfrm>
            <a:off x="5073176" y="4287258"/>
            <a:ext cx="369096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添加该年份关键事件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敲击回车换行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自动添加项目符号标识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7D89D3-073A-B434-E3C7-77F6E1E29262}"/>
              </a:ext>
            </a:extLst>
          </p:cNvPr>
          <p:cNvSpPr txBox="1"/>
          <p:nvPr/>
        </p:nvSpPr>
        <p:spPr>
          <a:xfrm>
            <a:off x="9555974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95E8086-EAB7-3F60-1E63-64CD6061A590}"/>
              </a:ext>
            </a:extLst>
          </p:cNvPr>
          <p:cNvSpPr txBox="1"/>
          <p:nvPr/>
        </p:nvSpPr>
        <p:spPr>
          <a:xfrm>
            <a:off x="9374904" y="4287258"/>
            <a:ext cx="369096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添加该年份关键事件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敲击回车换行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自动添加项目符号标识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0508F12-E1F0-73C5-2AB2-960C125C3E39}"/>
              </a:ext>
            </a:extLst>
          </p:cNvPr>
          <p:cNvGrpSpPr/>
          <p:nvPr/>
        </p:nvGrpSpPr>
        <p:grpSpPr>
          <a:xfrm>
            <a:off x="9643408" y="5403936"/>
            <a:ext cx="2114062" cy="206591"/>
            <a:chOff x="2546497" y="2362200"/>
            <a:chExt cx="1506923" cy="133350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0444B47-EC46-9EC8-C61D-1C16B8CB29AD}"/>
                </a:ext>
              </a:extLst>
            </p:cNvPr>
            <p:cNvCxnSpPr>
              <a:cxnSpLocks/>
            </p:cNvCxnSpPr>
            <p:nvPr/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305192-9A01-D78E-CCDE-8656D1A94829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0FDA644-3A99-D013-F57D-70B7109E3EDC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9330617-FAF9-A69E-5282-20787AD85D25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36448AC-5B2B-40DD-9B26-9AC064F9B870}"/>
              </a:ext>
            </a:extLst>
          </p:cNvPr>
          <p:cNvGrpSpPr/>
          <p:nvPr/>
        </p:nvGrpSpPr>
        <p:grpSpPr>
          <a:xfrm>
            <a:off x="7174860" y="2861620"/>
            <a:ext cx="2200044" cy="262398"/>
            <a:chOff x="2546497" y="2362200"/>
            <a:chExt cx="1506923" cy="13335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283D135-D425-7F03-9536-C6C0F0C5C5F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B0F5F17-8497-32F5-306B-0E4FA21C3680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EA42C59-0D68-660B-D681-71C069BFBD96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90E397A-4F44-FC9E-17A6-45E65AF514F9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B32FDEF-2534-1E5A-9F4B-C7470EEFFC83}"/>
              </a:ext>
            </a:extLst>
          </p:cNvPr>
          <p:cNvGrpSpPr/>
          <p:nvPr/>
        </p:nvGrpSpPr>
        <p:grpSpPr>
          <a:xfrm>
            <a:off x="5386870" y="5377891"/>
            <a:ext cx="2114062" cy="206591"/>
            <a:chOff x="2546497" y="2362200"/>
            <a:chExt cx="1506923" cy="133350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874F282-0EC7-A2B0-D449-CC1E594F66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0580A32E-2C84-B113-E2CA-296819017637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9ADACAB-E745-4697-8FCF-1993B8FDF3E5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651E784-A9D2-E565-D912-92BC0CCB6BB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5AF4D65-DE6E-C877-8F6A-57F4213C883F}"/>
              </a:ext>
            </a:extLst>
          </p:cNvPr>
          <p:cNvGrpSpPr/>
          <p:nvPr/>
        </p:nvGrpSpPr>
        <p:grpSpPr>
          <a:xfrm>
            <a:off x="823913" y="5377891"/>
            <a:ext cx="2114062" cy="206591"/>
            <a:chOff x="2546497" y="2362200"/>
            <a:chExt cx="1506923" cy="13335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A08A25B-FC7E-099E-CF15-4EDD90BD53D2}"/>
                </a:ext>
              </a:extLst>
            </p:cNvPr>
            <p:cNvCxnSpPr>
              <a:cxnSpLocks/>
            </p:cNvCxnSpPr>
            <p:nvPr/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2A42A677-5245-6831-3733-34A81DED3274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7A85E54-38DE-5317-F146-215241CA1520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47156FA-DBC8-57AA-9BC6-BF4121A836A7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2CA6293-AF98-E8DB-8E8E-634A5D4EB875}"/>
              </a:ext>
            </a:extLst>
          </p:cNvPr>
          <p:cNvGrpSpPr/>
          <p:nvPr/>
        </p:nvGrpSpPr>
        <p:grpSpPr>
          <a:xfrm>
            <a:off x="2136110" y="2861620"/>
            <a:ext cx="2160501" cy="256439"/>
            <a:chOff x="2546497" y="2362200"/>
            <a:chExt cx="1506923" cy="133350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FF31F72-5029-13DF-A185-B6E91DCDCFD9}"/>
                </a:ext>
              </a:extLst>
            </p:cNvPr>
            <p:cNvCxnSpPr>
              <a:cxnSpLocks/>
            </p:cNvCxnSpPr>
            <p:nvPr/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016E6083-D00B-BB6D-F5F7-6E6B095E75E7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F77C9BD-90BC-0444-69D5-FD03359BFB6F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996D88A-36A0-9D21-C91D-092E458688A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774B687C-B23B-A7CA-BAB1-ECBB01135AB9}"/>
              </a:ext>
            </a:extLst>
          </p:cNvPr>
          <p:cNvSpPr txBox="1"/>
          <p:nvPr/>
        </p:nvSpPr>
        <p:spPr>
          <a:xfrm>
            <a:off x="11608485" y="6529915"/>
            <a:ext cx="3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07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2EA2B8A1-729E-4654-DD08-E23AEB9BD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点击输入标题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B9F8C5-1CD6-67F3-0EB1-A54B91F7B567}"/>
              </a:ext>
            </a:extLst>
          </p:cNvPr>
          <p:cNvSpPr/>
          <p:nvPr/>
        </p:nvSpPr>
        <p:spPr>
          <a:xfrm>
            <a:off x="644299" y="1654629"/>
            <a:ext cx="10910878" cy="4209142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8287682-8CA0-88D0-82F2-B86C3FC53A8D}"/>
              </a:ext>
            </a:extLst>
          </p:cNvPr>
          <p:cNvSpPr/>
          <p:nvPr/>
        </p:nvSpPr>
        <p:spPr>
          <a:xfrm>
            <a:off x="8000642" y="3562449"/>
            <a:ext cx="283183" cy="2831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EC3E3EA-E00D-900A-4891-1ACF12D0BA37}"/>
              </a:ext>
            </a:extLst>
          </p:cNvPr>
          <p:cNvSpPr/>
          <p:nvPr/>
        </p:nvSpPr>
        <p:spPr>
          <a:xfrm>
            <a:off x="10124998" y="3970675"/>
            <a:ext cx="283183" cy="2831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6CEE661-84EE-0BEF-7D24-45801D23987F}"/>
              </a:ext>
            </a:extLst>
          </p:cNvPr>
          <p:cNvSpPr/>
          <p:nvPr/>
        </p:nvSpPr>
        <p:spPr>
          <a:xfrm>
            <a:off x="8704092" y="3139856"/>
            <a:ext cx="283183" cy="2831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44">
            <a:extLst>
              <a:ext uri="{FF2B5EF4-FFF2-40B4-BE49-F238E27FC236}">
                <a16:creationId xmlns:a16="http://schemas.microsoft.com/office/drawing/2014/main" id="{C87648C9-F982-8806-8209-1E6B6C5DC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572687"/>
              </p:ext>
            </p:extLst>
          </p:nvPr>
        </p:nvGraphicFramePr>
        <p:xfrm>
          <a:off x="6387392" y="2240201"/>
          <a:ext cx="4916772" cy="2934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96">
                  <a:extLst>
                    <a:ext uri="{9D8B030D-6E8A-4147-A177-3AD203B41FA5}">
                      <a16:colId xmlns:a16="http://schemas.microsoft.com/office/drawing/2014/main" val="2968637323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1272976242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1283269645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3435007498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2519281636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2482182858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1997985892"/>
                    </a:ext>
                  </a:extLst>
                </a:gridCol>
              </a:tblGrid>
              <a:tr h="419159">
                <a:tc gridSpan="7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655" marR="89655" marT="44827" marB="448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667233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TUE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WED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THU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SAT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SUN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990542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835845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939104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92894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843999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610044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D155F927-0C46-8408-7D73-84B2328C5C86}"/>
              </a:ext>
            </a:extLst>
          </p:cNvPr>
          <p:cNvGrpSpPr/>
          <p:nvPr/>
        </p:nvGrpSpPr>
        <p:grpSpPr>
          <a:xfrm>
            <a:off x="1718889" y="4507504"/>
            <a:ext cx="4085720" cy="1109855"/>
            <a:chOff x="7549374" y="1453812"/>
            <a:chExt cx="4258263" cy="115672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AB18B4-157F-986E-9841-D99A0E549329}"/>
                </a:ext>
              </a:extLst>
            </p:cNvPr>
            <p:cNvSpPr txBox="1"/>
            <p:nvPr/>
          </p:nvSpPr>
          <p:spPr>
            <a:xfrm>
              <a:off x="7549374" y="1453812"/>
              <a:ext cx="2791760" cy="38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en-US" altLang="zh-CN" sz="1800" b="1" dirty="0">
                  <a:latin typeface="+mn-ea"/>
                  <a:ea typeface="+mn-ea"/>
                </a:rPr>
                <a:t>03.</a:t>
              </a:r>
              <a:r>
                <a:rPr lang="zh-CN" altLang="en-US" sz="1800" b="1" dirty="0">
                  <a:latin typeface="+mn-ea"/>
                  <a:ea typeface="+mn-ea"/>
                </a:rPr>
                <a:t>点击添加计划安排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2654F5F-9FA8-37EC-5806-E3B4377E62A9}"/>
                </a:ext>
              </a:extLst>
            </p:cNvPr>
            <p:cNvSpPr txBox="1"/>
            <p:nvPr/>
          </p:nvSpPr>
          <p:spPr>
            <a:xfrm>
              <a:off x="7551413" y="1785747"/>
              <a:ext cx="4256224" cy="824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2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点击此处添加计划详情，右侧日历，是使用表格制作的日历模板，可以根据具体月份修改日期时间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86629D6-6D6B-3EC4-BDE2-F0F5F151D3F8}"/>
              </a:ext>
            </a:extLst>
          </p:cNvPr>
          <p:cNvGrpSpPr/>
          <p:nvPr/>
        </p:nvGrpSpPr>
        <p:grpSpPr>
          <a:xfrm>
            <a:off x="1678224" y="3314266"/>
            <a:ext cx="4126382" cy="1105389"/>
            <a:chOff x="7549374" y="1458467"/>
            <a:chExt cx="4300642" cy="115207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8E322F9-4402-013C-C359-C1EDC7D8C081}"/>
                </a:ext>
              </a:extLst>
            </p:cNvPr>
            <p:cNvSpPr txBox="1"/>
            <p:nvPr/>
          </p:nvSpPr>
          <p:spPr>
            <a:xfrm>
              <a:off x="7549374" y="1458467"/>
              <a:ext cx="2791760" cy="38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en-US" altLang="zh-CN" sz="1800" b="1" dirty="0">
                  <a:latin typeface="+mj-ea"/>
                  <a:ea typeface="+mj-ea"/>
                </a:rPr>
                <a:t>02.</a:t>
              </a:r>
              <a:r>
                <a:rPr lang="zh-CN" altLang="en-US" sz="1800" b="1" dirty="0">
                  <a:latin typeface="+mj-ea"/>
                  <a:ea typeface="+mj-ea"/>
                </a:rPr>
                <a:t>点击添加计划安排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7EE565C-F88E-07F3-DE64-F11AA91AAA1D}"/>
                </a:ext>
              </a:extLst>
            </p:cNvPr>
            <p:cNvSpPr txBox="1"/>
            <p:nvPr/>
          </p:nvSpPr>
          <p:spPr>
            <a:xfrm>
              <a:off x="7551413" y="1785748"/>
              <a:ext cx="4298603" cy="824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2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点击此处添加计划详情，右侧日历，是使用表格制作的日历模板，可以根据具体月份修改日期时间</a:t>
              </a: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310E459-82CC-20F2-A22F-D296DE0A7147}"/>
              </a:ext>
            </a:extLst>
          </p:cNvPr>
          <p:cNvCxnSpPr>
            <a:cxnSpLocks/>
          </p:cNvCxnSpPr>
          <p:nvPr/>
        </p:nvCxnSpPr>
        <p:spPr>
          <a:xfrm>
            <a:off x="6128350" y="4960541"/>
            <a:ext cx="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24CAF06-760B-B874-0F2E-53C899B988B5}"/>
              </a:ext>
            </a:extLst>
          </p:cNvPr>
          <p:cNvGrpSpPr/>
          <p:nvPr/>
        </p:nvGrpSpPr>
        <p:grpSpPr>
          <a:xfrm>
            <a:off x="6451287" y="2751131"/>
            <a:ext cx="4809052" cy="236034"/>
            <a:chOff x="6539908" y="2634358"/>
            <a:chExt cx="5012141" cy="246002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A0195D6-00CD-28E8-231A-F24446F2E0CC}"/>
                </a:ext>
              </a:extLst>
            </p:cNvPr>
            <p:cNvSpPr/>
            <p:nvPr/>
          </p:nvSpPr>
          <p:spPr>
            <a:xfrm>
              <a:off x="6539908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5A349E1-2DB0-40CD-7550-275E2D8D0C63}"/>
                </a:ext>
              </a:extLst>
            </p:cNvPr>
            <p:cNvSpPr/>
            <p:nvPr/>
          </p:nvSpPr>
          <p:spPr>
            <a:xfrm>
              <a:off x="7296447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71E0BA82-8D78-F185-3744-BF773DCA3DC2}"/>
                </a:ext>
              </a:extLst>
            </p:cNvPr>
            <p:cNvSpPr/>
            <p:nvPr/>
          </p:nvSpPr>
          <p:spPr>
            <a:xfrm>
              <a:off x="8010789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20FB153-9217-A4BF-648D-4D416FCB6086}"/>
                </a:ext>
              </a:extLst>
            </p:cNvPr>
            <p:cNvSpPr/>
            <p:nvPr/>
          </p:nvSpPr>
          <p:spPr>
            <a:xfrm>
              <a:off x="8747991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90110749-8FE2-4E8E-6D5B-CFF0E0F74BDD}"/>
                </a:ext>
              </a:extLst>
            </p:cNvPr>
            <p:cNvSpPr/>
            <p:nvPr/>
          </p:nvSpPr>
          <p:spPr>
            <a:xfrm>
              <a:off x="9477573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B3A0E2B1-EED7-202F-9623-B241BC0FE7EF}"/>
                </a:ext>
              </a:extLst>
            </p:cNvPr>
            <p:cNvSpPr/>
            <p:nvPr/>
          </p:nvSpPr>
          <p:spPr>
            <a:xfrm>
              <a:off x="10222395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D1EA3514-7453-6AFA-90E4-6377888E6516}"/>
                </a:ext>
              </a:extLst>
            </p:cNvPr>
            <p:cNvSpPr/>
            <p:nvPr/>
          </p:nvSpPr>
          <p:spPr>
            <a:xfrm>
              <a:off x="10967217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AD80CE-361D-884E-572D-0BAA4FE575FE}"/>
              </a:ext>
            </a:extLst>
          </p:cNvPr>
          <p:cNvGrpSpPr/>
          <p:nvPr/>
        </p:nvGrpSpPr>
        <p:grpSpPr>
          <a:xfrm>
            <a:off x="1718890" y="2098909"/>
            <a:ext cx="4085720" cy="1123161"/>
            <a:chOff x="7549374" y="1467624"/>
            <a:chExt cx="4258263" cy="117059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DCA38D-EF8E-23A9-D84F-3735BE19ECE9}"/>
                </a:ext>
              </a:extLst>
            </p:cNvPr>
            <p:cNvSpPr txBox="1"/>
            <p:nvPr/>
          </p:nvSpPr>
          <p:spPr>
            <a:xfrm>
              <a:off x="7549374" y="1467624"/>
              <a:ext cx="2791760" cy="38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01.</a:t>
              </a:r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点击添加计划安排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FBAD269-4FC9-3F3C-18BF-44273E9E3961}"/>
                </a:ext>
              </a:extLst>
            </p:cNvPr>
            <p:cNvSpPr txBox="1"/>
            <p:nvPr/>
          </p:nvSpPr>
          <p:spPr>
            <a:xfrm>
              <a:off x="7551412" y="1813427"/>
              <a:ext cx="4256225" cy="824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点击此处添加计划详情，右侧日历，是使用表格制作的日历模板，可以根据具体月份修改日期时间</a:t>
              </a:r>
            </a:p>
          </p:txBody>
        </p:sp>
      </p:grpSp>
      <p:grpSp>
        <p:nvGrpSpPr>
          <p:cNvPr id="26" name="Group 90">
            <a:extLst>
              <a:ext uri="{FF2B5EF4-FFF2-40B4-BE49-F238E27FC236}">
                <a16:creationId xmlns:a16="http://schemas.microsoft.com/office/drawing/2014/main" id="{4EBBDCD4-FE9C-7759-2DEA-6ADBAA3E2D91}"/>
              </a:ext>
            </a:extLst>
          </p:cNvPr>
          <p:cNvGrpSpPr/>
          <p:nvPr/>
        </p:nvGrpSpPr>
        <p:grpSpPr>
          <a:xfrm>
            <a:off x="1067071" y="2097805"/>
            <a:ext cx="417270" cy="417273"/>
            <a:chOff x="4882040" y="3098075"/>
            <a:chExt cx="521384" cy="521384"/>
          </a:xfrm>
        </p:grpSpPr>
        <p:sp>
          <p:nvSpPr>
            <p:cNvPr id="27" name="departures-flights_76443">
              <a:extLst>
                <a:ext uri="{FF2B5EF4-FFF2-40B4-BE49-F238E27FC236}">
                  <a16:creationId xmlns:a16="http://schemas.microsoft.com/office/drawing/2014/main" id="{88B9766A-EC53-7410-827E-F463049AD4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85482" y="3218648"/>
              <a:ext cx="328469" cy="319973"/>
            </a:xfrm>
            <a:custGeom>
              <a:avLst/>
              <a:gdLst>
                <a:gd name="T0" fmla="*/ 4187 w 4950"/>
                <a:gd name="T1" fmla="*/ 211 h 4829"/>
                <a:gd name="T2" fmla="*/ 3374 w 4950"/>
                <a:gd name="T3" fmla="*/ 65 h 4829"/>
                <a:gd name="T4" fmla="*/ 3123 w 4950"/>
                <a:gd name="T5" fmla="*/ 437 h 4829"/>
                <a:gd name="T6" fmla="*/ 2616 w 4950"/>
                <a:gd name="T7" fmla="*/ 591 h 4829"/>
                <a:gd name="T8" fmla="*/ 2450 w 4950"/>
                <a:gd name="T9" fmla="*/ 585 h 4829"/>
                <a:gd name="T10" fmla="*/ 1951 w 4950"/>
                <a:gd name="T11" fmla="*/ 737 h 4829"/>
                <a:gd name="T12" fmla="*/ 1776 w 4950"/>
                <a:gd name="T13" fmla="*/ 733 h 4829"/>
                <a:gd name="T14" fmla="*/ 1285 w 4950"/>
                <a:gd name="T15" fmla="*/ 884 h 4829"/>
                <a:gd name="T16" fmla="*/ 1121 w 4950"/>
                <a:gd name="T17" fmla="*/ 920 h 4829"/>
                <a:gd name="T18" fmla="*/ 621 w 4950"/>
                <a:gd name="T19" fmla="*/ 987 h 4829"/>
                <a:gd name="T20" fmla="*/ 0 w 4950"/>
                <a:gd name="T21" fmla="*/ 4166 h 4829"/>
                <a:gd name="T22" fmla="*/ 1070 w 4950"/>
                <a:gd name="T23" fmla="*/ 4001 h 4829"/>
                <a:gd name="T24" fmla="*/ 1226 w 4950"/>
                <a:gd name="T25" fmla="*/ 4818 h 4829"/>
                <a:gd name="T26" fmla="*/ 1252 w 4950"/>
                <a:gd name="T27" fmla="*/ 4829 h 4829"/>
                <a:gd name="T28" fmla="*/ 3385 w 4950"/>
                <a:gd name="T29" fmla="*/ 4230 h 4829"/>
                <a:gd name="T30" fmla="*/ 3498 w 4950"/>
                <a:gd name="T31" fmla="*/ 182 h 4829"/>
                <a:gd name="T32" fmla="*/ 3446 w 4950"/>
                <a:gd name="T33" fmla="*/ 394 h 4829"/>
                <a:gd name="T34" fmla="*/ 2835 w 4950"/>
                <a:gd name="T35" fmla="*/ 348 h 4829"/>
                <a:gd name="T36" fmla="*/ 2878 w 4950"/>
                <a:gd name="T37" fmla="*/ 535 h 4829"/>
                <a:gd name="T38" fmla="*/ 2825 w 4950"/>
                <a:gd name="T39" fmla="*/ 355 h 4829"/>
                <a:gd name="T40" fmla="*/ 2227 w 4950"/>
                <a:gd name="T41" fmla="*/ 554 h 4829"/>
                <a:gd name="T42" fmla="*/ 2116 w 4950"/>
                <a:gd name="T43" fmla="*/ 721 h 4829"/>
                <a:gd name="T44" fmla="*/ 1504 w 4950"/>
                <a:gd name="T45" fmla="*/ 680 h 4829"/>
                <a:gd name="T46" fmla="*/ 1644 w 4950"/>
                <a:gd name="T47" fmla="*/ 837 h 4829"/>
                <a:gd name="T48" fmla="*/ 1457 w 4950"/>
                <a:gd name="T49" fmla="*/ 804 h 4829"/>
                <a:gd name="T50" fmla="*/ 826 w 4950"/>
                <a:gd name="T51" fmla="*/ 854 h 4829"/>
                <a:gd name="T52" fmla="*/ 952 w 4950"/>
                <a:gd name="T53" fmla="*/ 957 h 4829"/>
                <a:gd name="T54" fmla="*/ 3342 w 4950"/>
                <a:gd name="T55" fmla="*/ 4069 h 4829"/>
                <a:gd name="T56" fmla="*/ 1246 w 4950"/>
                <a:gd name="T57" fmla="*/ 4032 h 4829"/>
                <a:gd name="T58" fmla="*/ 1209 w 4950"/>
                <a:gd name="T59" fmla="*/ 3855 h 4829"/>
                <a:gd name="T60" fmla="*/ 1014 w 4950"/>
                <a:gd name="T61" fmla="*/ 1436 h 4829"/>
                <a:gd name="T62" fmla="*/ 1679 w 4950"/>
                <a:gd name="T63" fmla="*/ 1270 h 4829"/>
                <a:gd name="T64" fmla="*/ 2344 w 4950"/>
                <a:gd name="T65" fmla="*/ 1104 h 4829"/>
                <a:gd name="T66" fmla="*/ 3009 w 4950"/>
                <a:gd name="T67" fmla="*/ 937 h 4829"/>
                <a:gd name="T68" fmla="*/ 3648 w 4950"/>
                <a:gd name="T69" fmla="*/ 515 h 4829"/>
                <a:gd name="T70" fmla="*/ 3834 w 4950"/>
                <a:gd name="T71" fmla="*/ 815 h 4829"/>
                <a:gd name="T72" fmla="*/ 3342 w 4950"/>
                <a:gd name="T73" fmla="*/ 4069 h 4829"/>
                <a:gd name="T74" fmla="*/ 1763 w 4950"/>
                <a:gd name="T75" fmla="*/ 2643 h 4829"/>
                <a:gd name="T76" fmla="*/ 2377 w 4950"/>
                <a:gd name="T77" fmla="*/ 2489 h 4829"/>
                <a:gd name="T78" fmla="*/ 2991 w 4950"/>
                <a:gd name="T79" fmla="*/ 2335 h 4829"/>
                <a:gd name="T80" fmla="*/ 3605 w 4950"/>
                <a:gd name="T81" fmla="*/ 2181 h 4829"/>
                <a:gd name="T82" fmla="*/ 3415 w 4950"/>
                <a:gd name="T83" fmla="*/ 2763 h 4829"/>
                <a:gd name="T84" fmla="*/ 3504 w 4950"/>
                <a:gd name="T85" fmla="*/ 2205 h 4829"/>
                <a:gd name="T86" fmla="*/ 4219 w 4950"/>
                <a:gd name="T87" fmla="*/ 2028 h 4829"/>
                <a:gd name="T88" fmla="*/ 2446 w 4950"/>
                <a:gd name="T89" fmla="*/ 2352 h 4829"/>
                <a:gd name="T90" fmla="*/ 2446 w 4950"/>
                <a:gd name="T91" fmla="*/ 2352 h 4829"/>
                <a:gd name="T92" fmla="*/ 3498 w 4950"/>
                <a:gd name="T93" fmla="*/ 1788 h 4829"/>
                <a:gd name="T94" fmla="*/ 3557 w 4950"/>
                <a:gd name="T95" fmla="*/ 2078 h 4829"/>
                <a:gd name="T96" fmla="*/ 4059 w 4950"/>
                <a:gd name="T97" fmla="*/ 1415 h 4829"/>
                <a:gd name="T98" fmla="*/ 3559 w 4950"/>
                <a:gd name="T99" fmla="*/ 1564 h 4829"/>
                <a:gd name="T100" fmla="*/ 4059 w 4950"/>
                <a:gd name="T101" fmla="*/ 1415 h 4829"/>
                <a:gd name="T102" fmla="*/ 1537 w 4950"/>
                <a:gd name="T103" fmla="*/ 3885 h 4829"/>
                <a:gd name="T104" fmla="*/ 1498 w 4950"/>
                <a:gd name="T105" fmla="*/ 3726 h 4829"/>
                <a:gd name="T106" fmla="*/ 2009 w 4950"/>
                <a:gd name="T107" fmla="*/ 3620 h 4829"/>
                <a:gd name="T108" fmla="*/ 2652 w 4950"/>
                <a:gd name="T109" fmla="*/ 3587 h 4829"/>
                <a:gd name="T110" fmla="*/ 2144 w 4950"/>
                <a:gd name="T111" fmla="*/ 3704 h 4829"/>
                <a:gd name="T112" fmla="*/ 2107 w 4950"/>
                <a:gd name="T113" fmla="*/ 3548 h 4829"/>
                <a:gd name="T114" fmla="*/ 2618 w 4950"/>
                <a:gd name="T115" fmla="*/ 3441 h 4829"/>
                <a:gd name="T116" fmla="*/ 2652 w 4950"/>
                <a:gd name="T117" fmla="*/ 3587 h 4829"/>
                <a:gd name="T118" fmla="*/ 3141 w 4950"/>
                <a:gd name="T119" fmla="*/ 3487 h 4829"/>
                <a:gd name="T120" fmla="*/ 2749 w 4950"/>
                <a:gd name="T121" fmla="*/ 3512 h 4829"/>
                <a:gd name="T122" fmla="*/ 2715 w 4950"/>
                <a:gd name="T123" fmla="*/ 3370 h 4829"/>
                <a:gd name="T124" fmla="*/ 3226 w 4950"/>
                <a:gd name="T125" fmla="*/ 3263 h 4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50" h="4829">
                  <a:moveTo>
                    <a:pt x="4950" y="3794"/>
                  </a:moveTo>
                  <a:lnTo>
                    <a:pt x="4917" y="3641"/>
                  </a:lnTo>
                  <a:lnTo>
                    <a:pt x="4223" y="379"/>
                  </a:lnTo>
                  <a:lnTo>
                    <a:pt x="4187" y="211"/>
                  </a:lnTo>
                  <a:lnTo>
                    <a:pt x="4020" y="252"/>
                  </a:lnTo>
                  <a:lnTo>
                    <a:pt x="3805" y="305"/>
                  </a:lnTo>
                  <a:cubicBezTo>
                    <a:pt x="3768" y="209"/>
                    <a:pt x="3710" y="123"/>
                    <a:pt x="3626" y="62"/>
                  </a:cubicBezTo>
                  <a:cubicBezTo>
                    <a:pt x="3547" y="4"/>
                    <a:pt x="3450" y="0"/>
                    <a:pt x="3374" y="65"/>
                  </a:cubicBezTo>
                  <a:cubicBezTo>
                    <a:pt x="3287" y="140"/>
                    <a:pt x="3278" y="286"/>
                    <a:pt x="3281" y="402"/>
                  </a:cubicBezTo>
                  <a:cubicBezTo>
                    <a:pt x="3281" y="413"/>
                    <a:pt x="3281" y="424"/>
                    <a:pt x="3282" y="434"/>
                  </a:cubicBezTo>
                  <a:lnTo>
                    <a:pt x="3139" y="469"/>
                  </a:lnTo>
                  <a:cubicBezTo>
                    <a:pt x="3135" y="458"/>
                    <a:pt x="3128" y="448"/>
                    <a:pt x="3123" y="437"/>
                  </a:cubicBezTo>
                  <a:cubicBezTo>
                    <a:pt x="3086" y="355"/>
                    <a:pt x="3034" y="281"/>
                    <a:pt x="2961" y="228"/>
                  </a:cubicBezTo>
                  <a:cubicBezTo>
                    <a:pt x="2882" y="170"/>
                    <a:pt x="2785" y="166"/>
                    <a:pt x="2709" y="232"/>
                  </a:cubicBezTo>
                  <a:cubicBezTo>
                    <a:pt x="2627" y="303"/>
                    <a:pt x="2614" y="436"/>
                    <a:pt x="2615" y="549"/>
                  </a:cubicBezTo>
                  <a:cubicBezTo>
                    <a:pt x="2615" y="563"/>
                    <a:pt x="2616" y="577"/>
                    <a:pt x="2616" y="591"/>
                  </a:cubicBezTo>
                  <a:cubicBezTo>
                    <a:pt x="2616" y="593"/>
                    <a:pt x="2616" y="595"/>
                    <a:pt x="2616" y="598"/>
                  </a:cubicBezTo>
                  <a:lnTo>
                    <a:pt x="2473" y="633"/>
                  </a:lnTo>
                  <a:cubicBezTo>
                    <a:pt x="2471" y="630"/>
                    <a:pt x="2469" y="627"/>
                    <a:pt x="2468" y="624"/>
                  </a:cubicBezTo>
                  <a:cubicBezTo>
                    <a:pt x="2463" y="610"/>
                    <a:pt x="2456" y="598"/>
                    <a:pt x="2450" y="585"/>
                  </a:cubicBezTo>
                  <a:cubicBezTo>
                    <a:pt x="2413" y="511"/>
                    <a:pt x="2364" y="444"/>
                    <a:pt x="2296" y="395"/>
                  </a:cubicBezTo>
                  <a:cubicBezTo>
                    <a:pt x="2216" y="337"/>
                    <a:pt x="2120" y="333"/>
                    <a:pt x="2044" y="398"/>
                  </a:cubicBezTo>
                  <a:cubicBezTo>
                    <a:pt x="1967" y="465"/>
                    <a:pt x="1951" y="587"/>
                    <a:pt x="1950" y="695"/>
                  </a:cubicBezTo>
                  <a:cubicBezTo>
                    <a:pt x="1950" y="709"/>
                    <a:pt x="1950" y="723"/>
                    <a:pt x="1951" y="737"/>
                  </a:cubicBezTo>
                  <a:cubicBezTo>
                    <a:pt x="1951" y="746"/>
                    <a:pt x="1951" y="753"/>
                    <a:pt x="1951" y="761"/>
                  </a:cubicBezTo>
                  <a:lnTo>
                    <a:pt x="1806" y="797"/>
                  </a:lnTo>
                  <a:cubicBezTo>
                    <a:pt x="1803" y="788"/>
                    <a:pt x="1798" y="780"/>
                    <a:pt x="1794" y="772"/>
                  </a:cubicBezTo>
                  <a:cubicBezTo>
                    <a:pt x="1788" y="759"/>
                    <a:pt x="1783" y="746"/>
                    <a:pt x="1776" y="733"/>
                  </a:cubicBezTo>
                  <a:cubicBezTo>
                    <a:pt x="1740" y="666"/>
                    <a:pt x="1693" y="606"/>
                    <a:pt x="1631" y="561"/>
                  </a:cubicBezTo>
                  <a:cubicBezTo>
                    <a:pt x="1551" y="503"/>
                    <a:pt x="1455" y="499"/>
                    <a:pt x="1379" y="564"/>
                  </a:cubicBezTo>
                  <a:cubicBezTo>
                    <a:pt x="1306" y="627"/>
                    <a:pt x="1288" y="738"/>
                    <a:pt x="1286" y="841"/>
                  </a:cubicBezTo>
                  <a:cubicBezTo>
                    <a:pt x="1285" y="856"/>
                    <a:pt x="1285" y="870"/>
                    <a:pt x="1285" y="884"/>
                  </a:cubicBezTo>
                  <a:cubicBezTo>
                    <a:pt x="1285" y="898"/>
                    <a:pt x="1286" y="912"/>
                    <a:pt x="1286" y="925"/>
                  </a:cubicBezTo>
                  <a:lnTo>
                    <a:pt x="1249" y="934"/>
                  </a:lnTo>
                  <a:lnTo>
                    <a:pt x="1139" y="958"/>
                  </a:lnTo>
                  <a:cubicBezTo>
                    <a:pt x="1133" y="945"/>
                    <a:pt x="1127" y="933"/>
                    <a:pt x="1121" y="920"/>
                  </a:cubicBezTo>
                  <a:cubicBezTo>
                    <a:pt x="1114" y="907"/>
                    <a:pt x="1109" y="894"/>
                    <a:pt x="1102" y="881"/>
                  </a:cubicBezTo>
                  <a:cubicBezTo>
                    <a:pt x="1067" y="821"/>
                    <a:pt x="1023" y="769"/>
                    <a:pt x="966" y="727"/>
                  </a:cubicBezTo>
                  <a:cubicBezTo>
                    <a:pt x="886" y="670"/>
                    <a:pt x="790" y="665"/>
                    <a:pt x="714" y="731"/>
                  </a:cubicBezTo>
                  <a:cubicBezTo>
                    <a:pt x="646" y="789"/>
                    <a:pt x="626" y="890"/>
                    <a:pt x="621" y="987"/>
                  </a:cubicBezTo>
                  <a:cubicBezTo>
                    <a:pt x="621" y="1001"/>
                    <a:pt x="620" y="1016"/>
                    <a:pt x="620" y="1030"/>
                  </a:cubicBezTo>
                  <a:cubicBezTo>
                    <a:pt x="620" y="1044"/>
                    <a:pt x="620" y="1058"/>
                    <a:pt x="620" y="1072"/>
                  </a:cubicBezTo>
                  <a:lnTo>
                    <a:pt x="299" y="1143"/>
                  </a:lnTo>
                  <a:lnTo>
                    <a:pt x="0" y="4166"/>
                  </a:lnTo>
                  <a:lnTo>
                    <a:pt x="1040" y="3861"/>
                  </a:lnTo>
                  <a:lnTo>
                    <a:pt x="1049" y="3901"/>
                  </a:lnTo>
                  <a:lnTo>
                    <a:pt x="1057" y="3942"/>
                  </a:lnTo>
                  <a:lnTo>
                    <a:pt x="1070" y="4001"/>
                  </a:lnTo>
                  <a:lnTo>
                    <a:pt x="228" y="4268"/>
                  </a:lnTo>
                  <a:lnTo>
                    <a:pt x="4" y="4339"/>
                  </a:lnTo>
                  <a:lnTo>
                    <a:pt x="222" y="4425"/>
                  </a:lnTo>
                  <a:lnTo>
                    <a:pt x="1226" y="4818"/>
                  </a:lnTo>
                  <a:lnTo>
                    <a:pt x="1243" y="4825"/>
                  </a:lnTo>
                  <a:lnTo>
                    <a:pt x="1243" y="4826"/>
                  </a:lnTo>
                  <a:lnTo>
                    <a:pt x="1245" y="4826"/>
                  </a:lnTo>
                  <a:lnTo>
                    <a:pt x="1252" y="4829"/>
                  </a:lnTo>
                  <a:lnTo>
                    <a:pt x="1279" y="4821"/>
                  </a:lnTo>
                  <a:lnTo>
                    <a:pt x="3307" y="4253"/>
                  </a:lnTo>
                  <a:lnTo>
                    <a:pt x="3386" y="4231"/>
                  </a:lnTo>
                  <a:lnTo>
                    <a:pt x="3385" y="4230"/>
                  </a:lnTo>
                  <a:lnTo>
                    <a:pt x="4799" y="3836"/>
                  </a:lnTo>
                  <a:lnTo>
                    <a:pt x="4950" y="3794"/>
                  </a:lnTo>
                  <a:close/>
                  <a:moveTo>
                    <a:pt x="3486" y="189"/>
                  </a:moveTo>
                  <a:cubicBezTo>
                    <a:pt x="3494" y="180"/>
                    <a:pt x="3494" y="181"/>
                    <a:pt x="3498" y="182"/>
                  </a:cubicBezTo>
                  <a:cubicBezTo>
                    <a:pt x="3519" y="186"/>
                    <a:pt x="3537" y="200"/>
                    <a:pt x="3558" y="221"/>
                  </a:cubicBezTo>
                  <a:cubicBezTo>
                    <a:pt x="3588" y="251"/>
                    <a:pt x="3612" y="287"/>
                    <a:pt x="3632" y="325"/>
                  </a:cubicBezTo>
                  <a:cubicBezTo>
                    <a:pt x="3635" y="332"/>
                    <a:pt x="3639" y="339"/>
                    <a:pt x="3642" y="346"/>
                  </a:cubicBezTo>
                  <a:lnTo>
                    <a:pt x="3446" y="394"/>
                  </a:lnTo>
                  <a:cubicBezTo>
                    <a:pt x="3446" y="385"/>
                    <a:pt x="3446" y="375"/>
                    <a:pt x="3446" y="366"/>
                  </a:cubicBezTo>
                  <a:cubicBezTo>
                    <a:pt x="3446" y="299"/>
                    <a:pt x="3453" y="227"/>
                    <a:pt x="3486" y="189"/>
                  </a:cubicBezTo>
                  <a:close/>
                  <a:moveTo>
                    <a:pt x="2825" y="355"/>
                  </a:moveTo>
                  <a:cubicBezTo>
                    <a:pt x="2833" y="346"/>
                    <a:pt x="2831" y="347"/>
                    <a:pt x="2835" y="348"/>
                  </a:cubicBezTo>
                  <a:cubicBezTo>
                    <a:pt x="2856" y="352"/>
                    <a:pt x="2872" y="367"/>
                    <a:pt x="2894" y="387"/>
                  </a:cubicBezTo>
                  <a:cubicBezTo>
                    <a:pt x="2919" y="413"/>
                    <a:pt x="2939" y="442"/>
                    <a:pt x="2957" y="474"/>
                  </a:cubicBezTo>
                  <a:cubicBezTo>
                    <a:pt x="2963" y="485"/>
                    <a:pt x="2970" y="497"/>
                    <a:pt x="2976" y="509"/>
                  </a:cubicBezTo>
                  <a:lnTo>
                    <a:pt x="2878" y="535"/>
                  </a:lnTo>
                  <a:lnTo>
                    <a:pt x="2798" y="557"/>
                  </a:lnTo>
                  <a:lnTo>
                    <a:pt x="2798" y="555"/>
                  </a:lnTo>
                  <a:cubicBezTo>
                    <a:pt x="2798" y="541"/>
                    <a:pt x="2789" y="527"/>
                    <a:pt x="2789" y="512"/>
                  </a:cubicBezTo>
                  <a:cubicBezTo>
                    <a:pt x="2791" y="451"/>
                    <a:pt x="2795" y="390"/>
                    <a:pt x="2825" y="355"/>
                  </a:cubicBezTo>
                  <a:close/>
                  <a:moveTo>
                    <a:pt x="2117" y="658"/>
                  </a:moveTo>
                  <a:cubicBezTo>
                    <a:pt x="2120" y="604"/>
                    <a:pt x="2129" y="552"/>
                    <a:pt x="2156" y="521"/>
                  </a:cubicBezTo>
                  <a:cubicBezTo>
                    <a:pt x="2164" y="512"/>
                    <a:pt x="2164" y="514"/>
                    <a:pt x="2168" y="514"/>
                  </a:cubicBezTo>
                  <a:cubicBezTo>
                    <a:pt x="2189" y="518"/>
                    <a:pt x="2206" y="533"/>
                    <a:pt x="2227" y="554"/>
                  </a:cubicBezTo>
                  <a:cubicBezTo>
                    <a:pt x="2248" y="574"/>
                    <a:pt x="2265" y="597"/>
                    <a:pt x="2281" y="622"/>
                  </a:cubicBezTo>
                  <a:cubicBezTo>
                    <a:pt x="2289" y="634"/>
                    <a:pt x="2296" y="647"/>
                    <a:pt x="2302" y="660"/>
                  </a:cubicBezTo>
                  <a:cubicBezTo>
                    <a:pt x="2305" y="664"/>
                    <a:pt x="2308" y="668"/>
                    <a:pt x="2310" y="673"/>
                  </a:cubicBezTo>
                  <a:lnTo>
                    <a:pt x="2116" y="721"/>
                  </a:lnTo>
                  <a:cubicBezTo>
                    <a:pt x="2116" y="714"/>
                    <a:pt x="2116" y="708"/>
                    <a:pt x="2116" y="701"/>
                  </a:cubicBezTo>
                  <a:cubicBezTo>
                    <a:pt x="2116" y="687"/>
                    <a:pt x="2116" y="672"/>
                    <a:pt x="2117" y="658"/>
                  </a:cubicBezTo>
                  <a:close/>
                  <a:moveTo>
                    <a:pt x="1493" y="688"/>
                  </a:moveTo>
                  <a:cubicBezTo>
                    <a:pt x="1501" y="679"/>
                    <a:pt x="1500" y="680"/>
                    <a:pt x="1504" y="680"/>
                  </a:cubicBezTo>
                  <a:cubicBezTo>
                    <a:pt x="1525" y="685"/>
                    <a:pt x="1542" y="699"/>
                    <a:pt x="1563" y="720"/>
                  </a:cubicBezTo>
                  <a:cubicBezTo>
                    <a:pt x="1579" y="735"/>
                    <a:pt x="1592" y="753"/>
                    <a:pt x="1605" y="771"/>
                  </a:cubicBezTo>
                  <a:cubicBezTo>
                    <a:pt x="1613" y="783"/>
                    <a:pt x="1620" y="796"/>
                    <a:pt x="1627" y="808"/>
                  </a:cubicBezTo>
                  <a:cubicBezTo>
                    <a:pt x="1633" y="818"/>
                    <a:pt x="1639" y="827"/>
                    <a:pt x="1644" y="837"/>
                  </a:cubicBezTo>
                  <a:cubicBezTo>
                    <a:pt x="1644" y="838"/>
                    <a:pt x="1644" y="839"/>
                    <a:pt x="1645" y="840"/>
                  </a:cubicBezTo>
                  <a:lnTo>
                    <a:pt x="1468" y="884"/>
                  </a:lnTo>
                  <a:cubicBezTo>
                    <a:pt x="1468" y="872"/>
                    <a:pt x="1459" y="860"/>
                    <a:pt x="1459" y="847"/>
                  </a:cubicBezTo>
                  <a:cubicBezTo>
                    <a:pt x="1460" y="832"/>
                    <a:pt x="1456" y="818"/>
                    <a:pt x="1457" y="804"/>
                  </a:cubicBezTo>
                  <a:cubicBezTo>
                    <a:pt x="1462" y="758"/>
                    <a:pt x="1470" y="714"/>
                    <a:pt x="1493" y="688"/>
                  </a:cubicBezTo>
                  <a:close/>
                  <a:moveTo>
                    <a:pt x="787" y="993"/>
                  </a:moveTo>
                  <a:cubicBezTo>
                    <a:pt x="787" y="978"/>
                    <a:pt x="788" y="964"/>
                    <a:pt x="790" y="949"/>
                  </a:cubicBezTo>
                  <a:cubicBezTo>
                    <a:pt x="796" y="911"/>
                    <a:pt x="806" y="877"/>
                    <a:pt x="826" y="854"/>
                  </a:cubicBezTo>
                  <a:cubicBezTo>
                    <a:pt x="833" y="845"/>
                    <a:pt x="834" y="846"/>
                    <a:pt x="837" y="847"/>
                  </a:cubicBezTo>
                  <a:cubicBezTo>
                    <a:pt x="858" y="851"/>
                    <a:pt x="876" y="865"/>
                    <a:pt x="897" y="886"/>
                  </a:cubicBezTo>
                  <a:cubicBezTo>
                    <a:pt x="908" y="896"/>
                    <a:pt x="916" y="908"/>
                    <a:pt x="925" y="920"/>
                  </a:cubicBezTo>
                  <a:cubicBezTo>
                    <a:pt x="935" y="932"/>
                    <a:pt x="944" y="944"/>
                    <a:pt x="952" y="957"/>
                  </a:cubicBezTo>
                  <a:cubicBezTo>
                    <a:pt x="960" y="969"/>
                    <a:pt x="967" y="981"/>
                    <a:pt x="973" y="994"/>
                  </a:cubicBezTo>
                  <a:lnTo>
                    <a:pt x="786" y="1036"/>
                  </a:lnTo>
                  <a:cubicBezTo>
                    <a:pt x="786" y="1021"/>
                    <a:pt x="786" y="1007"/>
                    <a:pt x="787" y="993"/>
                  </a:cubicBezTo>
                  <a:close/>
                  <a:moveTo>
                    <a:pt x="3342" y="4069"/>
                  </a:moveTo>
                  <a:lnTo>
                    <a:pt x="3302" y="4080"/>
                  </a:lnTo>
                  <a:lnTo>
                    <a:pt x="3262" y="4092"/>
                  </a:lnTo>
                  <a:lnTo>
                    <a:pt x="1370" y="4619"/>
                  </a:lnTo>
                  <a:lnTo>
                    <a:pt x="1246" y="4032"/>
                  </a:lnTo>
                  <a:lnTo>
                    <a:pt x="1238" y="3992"/>
                  </a:lnTo>
                  <a:lnTo>
                    <a:pt x="1229" y="3951"/>
                  </a:lnTo>
                  <a:lnTo>
                    <a:pt x="1217" y="3896"/>
                  </a:lnTo>
                  <a:lnTo>
                    <a:pt x="1209" y="3855"/>
                  </a:lnTo>
                  <a:lnTo>
                    <a:pt x="1200" y="3814"/>
                  </a:lnTo>
                  <a:lnTo>
                    <a:pt x="660" y="1250"/>
                  </a:lnTo>
                  <a:lnTo>
                    <a:pt x="1024" y="1160"/>
                  </a:lnTo>
                  <a:cubicBezTo>
                    <a:pt x="1038" y="1254"/>
                    <a:pt x="1033" y="1352"/>
                    <a:pt x="1014" y="1436"/>
                  </a:cubicBezTo>
                  <a:cubicBezTo>
                    <a:pt x="990" y="1540"/>
                    <a:pt x="1150" y="1585"/>
                    <a:pt x="1174" y="1480"/>
                  </a:cubicBezTo>
                  <a:cubicBezTo>
                    <a:pt x="1199" y="1371"/>
                    <a:pt x="1204" y="1243"/>
                    <a:pt x="1184" y="1121"/>
                  </a:cubicBezTo>
                  <a:lnTo>
                    <a:pt x="1689" y="997"/>
                  </a:lnTo>
                  <a:cubicBezTo>
                    <a:pt x="1703" y="1090"/>
                    <a:pt x="1698" y="1187"/>
                    <a:pt x="1679" y="1270"/>
                  </a:cubicBezTo>
                  <a:cubicBezTo>
                    <a:pt x="1655" y="1374"/>
                    <a:pt x="1815" y="1418"/>
                    <a:pt x="1839" y="1314"/>
                  </a:cubicBezTo>
                  <a:cubicBezTo>
                    <a:pt x="1864" y="1205"/>
                    <a:pt x="1869" y="1079"/>
                    <a:pt x="1849" y="958"/>
                  </a:cubicBezTo>
                  <a:lnTo>
                    <a:pt x="2355" y="833"/>
                  </a:lnTo>
                  <a:cubicBezTo>
                    <a:pt x="2368" y="926"/>
                    <a:pt x="2363" y="1021"/>
                    <a:pt x="2344" y="1104"/>
                  </a:cubicBezTo>
                  <a:cubicBezTo>
                    <a:pt x="2320" y="1208"/>
                    <a:pt x="2480" y="1252"/>
                    <a:pt x="2504" y="1148"/>
                  </a:cubicBezTo>
                  <a:cubicBezTo>
                    <a:pt x="2529" y="1040"/>
                    <a:pt x="2534" y="915"/>
                    <a:pt x="2515" y="794"/>
                  </a:cubicBezTo>
                  <a:lnTo>
                    <a:pt x="3020" y="670"/>
                  </a:lnTo>
                  <a:cubicBezTo>
                    <a:pt x="3033" y="761"/>
                    <a:pt x="3028" y="856"/>
                    <a:pt x="3009" y="937"/>
                  </a:cubicBezTo>
                  <a:cubicBezTo>
                    <a:pt x="2985" y="1042"/>
                    <a:pt x="3145" y="1086"/>
                    <a:pt x="3169" y="982"/>
                  </a:cubicBezTo>
                  <a:cubicBezTo>
                    <a:pt x="3194" y="874"/>
                    <a:pt x="3199" y="750"/>
                    <a:pt x="3180" y="630"/>
                  </a:cubicBezTo>
                  <a:lnTo>
                    <a:pt x="3606" y="526"/>
                  </a:lnTo>
                  <a:lnTo>
                    <a:pt x="3648" y="515"/>
                  </a:lnTo>
                  <a:lnTo>
                    <a:pt x="3686" y="506"/>
                  </a:lnTo>
                  <a:cubicBezTo>
                    <a:pt x="3687" y="515"/>
                    <a:pt x="3688" y="524"/>
                    <a:pt x="3689" y="532"/>
                  </a:cubicBezTo>
                  <a:cubicBezTo>
                    <a:pt x="3697" y="615"/>
                    <a:pt x="3691" y="698"/>
                    <a:pt x="3674" y="771"/>
                  </a:cubicBezTo>
                  <a:cubicBezTo>
                    <a:pt x="3650" y="876"/>
                    <a:pt x="3810" y="920"/>
                    <a:pt x="3834" y="815"/>
                  </a:cubicBezTo>
                  <a:cubicBezTo>
                    <a:pt x="3859" y="709"/>
                    <a:pt x="3864" y="586"/>
                    <a:pt x="3846" y="467"/>
                  </a:cubicBezTo>
                  <a:lnTo>
                    <a:pt x="4061" y="414"/>
                  </a:lnTo>
                  <a:lnTo>
                    <a:pt x="4755" y="3676"/>
                  </a:lnTo>
                  <a:lnTo>
                    <a:pt x="3342" y="4069"/>
                  </a:lnTo>
                  <a:close/>
                  <a:moveTo>
                    <a:pt x="1884" y="3150"/>
                  </a:moveTo>
                  <a:lnTo>
                    <a:pt x="1377" y="3272"/>
                  </a:lnTo>
                  <a:lnTo>
                    <a:pt x="1255" y="2765"/>
                  </a:lnTo>
                  <a:lnTo>
                    <a:pt x="1763" y="2643"/>
                  </a:lnTo>
                  <a:lnTo>
                    <a:pt x="1884" y="3150"/>
                  </a:lnTo>
                  <a:close/>
                  <a:moveTo>
                    <a:pt x="1991" y="3118"/>
                  </a:moveTo>
                  <a:lnTo>
                    <a:pt x="1870" y="2611"/>
                  </a:lnTo>
                  <a:lnTo>
                    <a:pt x="2377" y="2489"/>
                  </a:lnTo>
                  <a:lnTo>
                    <a:pt x="2499" y="2996"/>
                  </a:lnTo>
                  <a:lnTo>
                    <a:pt x="1991" y="3118"/>
                  </a:lnTo>
                  <a:close/>
                  <a:moveTo>
                    <a:pt x="2483" y="2457"/>
                  </a:moveTo>
                  <a:lnTo>
                    <a:pt x="2991" y="2335"/>
                  </a:lnTo>
                  <a:lnTo>
                    <a:pt x="3112" y="2842"/>
                  </a:lnTo>
                  <a:lnTo>
                    <a:pt x="2605" y="2964"/>
                  </a:lnTo>
                  <a:lnTo>
                    <a:pt x="2483" y="2457"/>
                  </a:lnTo>
                  <a:close/>
                  <a:moveTo>
                    <a:pt x="3605" y="2181"/>
                  </a:moveTo>
                  <a:lnTo>
                    <a:pt x="3727" y="2689"/>
                  </a:lnTo>
                  <a:lnTo>
                    <a:pt x="3500" y="2743"/>
                  </a:lnTo>
                  <a:lnTo>
                    <a:pt x="3458" y="2753"/>
                  </a:lnTo>
                  <a:lnTo>
                    <a:pt x="3415" y="2763"/>
                  </a:lnTo>
                  <a:lnTo>
                    <a:pt x="3219" y="2810"/>
                  </a:lnTo>
                  <a:lnTo>
                    <a:pt x="3098" y="2303"/>
                  </a:lnTo>
                  <a:lnTo>
                    <a:pt x="3462" y="2216"/>
                  </a:lnTo>
                  <a:lnTo>
                    <a:pt x="3504" y="2205"/>
                  </a:lnTo>
                  <a:lnTo>
                    <a:pt x="3547" y="2195"/>
                  </a:lnTo>
                  <a:lnTo>
                    <a:pt x="3605" y="2181"/>
                  </a:lnTo>
                  <a:close/>
                  <a:moveTo>
                    <a:pt x="3712" y="2149"/>
                  </a:moveTo>
                  <a:lnTo>
                    <a:pt x="4219" y="2028"/>
                  </a:lnTo>
                  <a:lnTo>
                    <a:pt x="4341" y="2535"/>
                  </a:lnTo>
                  <a:lnTo>
                    <a:pt x="3833" y="2657"/>
                  </a:lnTo>
                  <a:lnTo>
                    <a:pt x="3712" y="2149"/>
                  </a:lnTo>
                  <a:close/>
                  <a:moveTo>
                    <a:pt x="2446" y="2352"/>
                  </a:moveTo>
                  <a:lnTo>
                    <a:pt x="2324" y="1844"/>
                  </a:lnTo>
                  <a:lnTo>
                    <a:pt x="2832" y="1723"/>
                  </a:lnTo>
                  <a:lnTo>
                    <a:pt x="2953" y="2230"/>
                  </a:lnTo>
                  <a:lnTo>
                    <a:pt x="2446" y="2352"/>
                  </a:lnTo>
                  <a:close/>
                  <a:moveTo>
                    <a:pt x="3060" y="2198"/>
                  </a:moveTo>
                  <a:lnTo>
                    <a:pt x="2938" y="1690"/>
                  </a:lnTo>
                  <a:lnTo>
                    <a:pt x="3445" y="1569"/>
                  </a:lnTo>
                  <a:lnTo>
                    <a:pt x="3498" y="1788"/>
                  </a:lnTo>
                  <a:lnTo>
                    <a:pt x="3529" y="1917"/>
                  </a:lnTo>
                  <a:lnTo>
                    <a:pt x="3560" y="2045"/>
                  </a:lnTo>
                  <a:lnTo>
                    <a:pt x="3567" y="2076"/>
                  </a:lnTo>
                  <a:lnTo>
                    <a:pt x="3557" y="2078"/>
                  </a:lnTo>
                  <a:lnTo>
                    <a:pt x="3514" y="2089"/>
                  </a:lnTo>
                  <a:lnTo>
                    <a:pt x="3472" y="2099"/>
                  </a:lnTo>
                  <a:lnTo>
                    <a:pt x="3060" y="2198"/>
                  </a:lnTo>
                  <a:close/>
                  <a:moveTo>
                    <a:pt x="4059" y="1415"/>
                  </a:moveTo>
                  <a:lnTo>
                    <a:pt x="4181" y="1922"/>
                  </a:lnTo>
                  <a:lnTo>
                    <a:pt x="3674" y="2044"/>
                  </a:lnTo>
                  <a:lnTo>
                    <a:pt x="3590" y="1693"/>
                  </a:lnTo>
                  <a:lnTo>
                    <a:pt x="3559" y="1564"/>
                  </a:lnTo>
                  <a:lnTo>
                    <a:pt x="3552" y="1536"/>
                  </a:lnTo>
                  <a:lnTo>
                    <a:pt x="3561" y="1534"/>
                  </a:lnTo>
                  <a:lnTo>
                    <a:pt x="3604" y="1524"/>
                  </a:lnTo>
                  <a:lnTo>
                    <a:pt x="4059" y="1415"/>
                  </a:lnTo>
                  <a:close/>
                  <a:moveTo>
                    <a:pt x="2038" y="3738"/>
                  </a:moveTo>
                  <a:lnTo>
                    <a:pt x="2044" y="3763"/>
                  </a:lnTo>
                  <a:lnTo>
                    <a:pt x="1691" y="3848"/>
                  </a:lnTo>
                  <a:lnTo>
                    <a:pt x="1537" y="3885"/>
                  </a:lnTo>
                  <a:lnTo>
                    <a:pt x="1529" y="3855"/>
                  </a:lnTo>
                  <a:lnTo>
                    <a:pt x="1518" y="3807"/>
                  </a:lnTo>
                  <a:lnTo>
                    <a:pt x="1508" y="3767"/>
                  </a:lnTo>
                  <a:lnTo>
                    <a:pt x="1498" y="3726"/>
                  </a:lnTo>
                  <a:lnTo>
                    <a:pt x="1415" y="3377"/>
                  </a:lnTo>
                  <a:lnTo>
                    <a:pt x="1922" y="3256"/>
                  </a:lnTo>
                  <a:lnTo>
                    <a:pt x="2000" y="3579"/>
                  </a:lnTo>
                  <a:lnTo>
                    <a:pt x="2009" y="3620"/>
                  </a:lnTo>
                  <a:lnTo>
                    <a:pt x="2019" y="3660"/>
                  </a:lnTo>
                  <a:lnTo>
                    <a:pt x="2028" y="3697"/>
                  </a:lnTo>
                  <a:lnTo>
                    <a:pt x="2038" y="3738"/>
                  </a:lnTo>
                  <a:close/>
                  <a:moveTo>
                    <a:pt x="2652" y="3587"/>
                  </a:moveTo>
                  <a:lnTo>
                    <a:pt x="2658" y="3609"/>
                  </a:lnTo>
                  <a:lnTo>
                    <a:pt x="2343" y="3685"/>
                  </a:lnTo>
                  <a:lnTo>
                    <a:pt x="2150" y="3731"/>
                  </a:lnTo>
                  <a:lnTo>
                    <a:pt x="2144" y="3704"/>
                  </a:lnTo>
                  <a:lnTo>
                    <a:pt x="2134" y="3664"/>
                  </a:lnTo>
                  <a:lnTo>
                    <a:pt x="2126" y="3629"/>
                  </a:lnTo>
                  <a:lnTo>
                    <a:pt x="2116" y="3589"/>
                  </a:lnTo>
                  <a:lnTo>
                    <a:pt x="2107" y="3548"/>
                  </a:lnTo>
                  <a:lnTo>
                    <a:pt x="2029" y="3223"/>
                  </a:lnTo>
                  <a:lnTo>
                    <a:pt x="2536" y="3102"/>
                  </a:lnTo>
                  <a:lnTo>
                    <a:pt x="2608" y="3401"/>
                  </a:lnTo>
                  <a:lnTo>
                    <a:pt x="2618" y="3441"/>
                  </a:lnTo>
                  <a:lnTo>
                    <a:pt x="2627" y="3482"/>
                  </a:lnTo>
                  <a:lnTo>
                    <a:pt x="2633" y="3505"/>
                  </a:lnTo>
                  <a:lnTo>
                    <a:pt x="2643" y="3546"/>
                  </a:lnTo>
                  <a:lnTo>
                    <a:pt x="2652" y="3587"/>
                  </a:lnTo>
                  <a:close/>
                  <a:moveTo>
                    <a:pt x="3236" y="3304"/>
                  </a:moveTo>
                  <a:lnTo>
                    <a:pt x="3272" y="3455"/>
                  </a:lnTo>
                  <a:lnTo>
                    <a:pt x="3181" y="3477"/>
                  </a:lnTo>
                  <a:lnTo>
                    <a:pt x="3141" y="3487"/>
                  </a:lnTo>
                  <a:lnTo>
                    <a:pt x="3100" y="3496"/>
                  </a:lnTo>
                  <a:lnTo>
                    <a:pt x="2765" y="3577"/>
                  </a:lnTo>
                  <a:lnTo>
                    <a:pt x="2759" y="3553"/>
                  </a:lnTo>
                  <a:lnTo>
                    <a:pt x="2749" y="3512"/>
                  </a:lnTo>
                  <a:lnTo>
                    <a:pt x="2739" y="3472"/>
                  </a:lnTo>
                  <a:lnTo>
                    <a:pt x="2734" y="3451"/>
                  </a:lnTo>
                  <a:lnTo>
                    <a:pt x="2725" y="3410"/>
                  </a:lnTo>
                  <a:lnTo>
                    <a:pt x="2715" y="3370"/>
                  </a:lnTo>
                  <a:lnTo>
                    <a:pt x="2643" y="3070"/>
                  </a:lnTo>
                  <a:lnTo>
                    <a:pt x="3150" y="2948"/>
                  </a:lnTo>
                  <a:lnTo>
                    <a:pt x="3216" y="3223"/>
                  </a:lnTo>
                  <a:lnTo>
                    <a:pt x="3226" y="3263"/>
                  </a:lnTo>
                  <a:lnTo>
                    <a:pt x="3236" y="330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35E22B4-7FED-9FD0-B820-CA290FBD3874}"/>
                </a:ext>
              </a:extLst>
            </p:cNvPr>
            <p:cNvSpPr/>
            <p:nvPr/>
          </p:nvSpPr>
          <p:spPr>
            <a:xfrm>
              <a:off x="4882040" y="3098075"/>
              <a:ext cx="521384" cy="521384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Group 90">
            <a:extLst>
              <a:ext uri="{FF2B5EF4-FFF2-40B4-BE49-F238E27FC236}">
                <a16:creationId xmlns:a16="http://schemas.microsoft.com/office/drawing/2014/main" id="{3B77FECA-B71A-1F01-4587-51AD6CA467A3}"/>
              </a:ext>
            </a:extLst>
          </p:cNvPr>
          <p:cNvGrpSpPr/>
          <p:nvPr/>
        </p:nvGrpSpPr>
        <p:grpSpPr>
          <a:xfrm>
            <a:off x="1067070" y="3313561"/>
            <a:ext cx="417271" cy="417272"/>
            <a:chOff x="4882040" y="3098075"/>
            <a:chExt cx="521384" cy="521384"/>
          </a:xfrm>
        </p:grpSpPr>
        <p:sp>
          <p:nvSpPr>
            <p:cNvPr id="30" name="departures-flights_76443">
              <a:extLst>
                <a:ext uri="{FF2B5EF4-FFF2-40B4-BE49-F238E27FC236}">
                  <a16:creationId xmlns:a16="http://schemas.microsoft.com/office/drawing/2014/main" id="{25F21E2A-9879-4F34-EEC3-06240F331B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09754" y="3214402"/>
              <a:ext cx="279921" cy="328469"/>
            </a:xfrm>
            <a:custGeom>
              <a:avLst/>
              <a:gdLst>
                <a:gd name="connsiteX0" fmla="*/ 193802 w 467264"/>
                <a:gd name="connsiteY0" fmla="*/ 354845 h 548303"/>
                <a:gd name="connsiteX1" fmla="*/ 372431 w 467264"/>
                <a:gd name="connsiteY1" fmla="*/ 354845 h 548303"/>
                <a:gd name="connsiteX2" fmla="*/ 372431 w 467264"/>
                <a:gd name="connsiteY2" fmla="*/ 397951 h 548303"/>
                <a:gd name="connsiteX3" fmla="*/ 193802 w 467264"/>
                <a:gd name="connsiteY3" fmla="*/ 397951 h 548303"/>
                <a:gd name="connsiteX4" fmla="*/ 101039 w 467264"/>
                <a:gd name="connsiteY4" fmla="*/ 337603 h 548303"/>
                <a:gd name="connsiteX5" fmla="*/ 178629 w 467264"/>
                <a:gd name="connsiteY5" fmla="*/ 337603 h 548303"/>
                <a:gd name="connsiteX6" fmla="*/ 178629 w 467264"/>
                <a:gd name="connsiteY6" fmla="*/ 415193 h 548303"/>
                <a:gd name="connsiteX7" fmla="*/ 101039 w 467264"/>
                <a:gd name="connsiteY7" fmla="*/ 415193 h 548303"/>
                <a:gd name="connsiteX8" fmla="*/ 193802 w 467264"/>
                <a:gd name="connsiteY8" fmla="*/ 251737 h 548303"/>
                <a:gd name="connsiteX9" fmla="*/ 372431 w 467264"/>
                <a:gd name="connsiteY9" fmla="*/ 251737 h 548303"/>
                <a:gd name="connsiteX10" fmla="*/ 372431 w 467264"/>
                <a:gd name="connsiteY10" fmla="*/ 294498 h 548303"/>
                <a:gd name="connsiteX11" fmla="*/ 193802 w 467264"/>
                <a:gd name="connsiteY11" fmla="*/ 294498 h 548303"/>
                <a:gd name="connsiteX12" fmla="*/ 161387 w 467264"/>
                <a:gd name="connsiteY12" fmla="*/ 251660 h 548303"/>
                <a:gd name="connsiteX13" fmla="*/ 133368 w 467264"/>
                <a:gd name="connsiteY13" fmla="*/ 279554 h 548303"/>
                <a:gd name="connsiteX14" fmla="*/ 118281 w 467264"/>
                <a:gd name="connsiteY14" fmla="*/ 264534 h 548303"/>
                <a:gd name="connsiteX15" fmla="*/ 116126 w 467264"/>
                <a:gd name="connsiteY15" fmla="*/ 264534 h 548303"/>
                <a:gd name="connsiteX16" fmla="*/ 109660 w 467264"/>
                <a:gd name="connsiteY16" fmla="*/ 270971 h 548303"/>
                <a:gd name="connsiteX17" fmla="*/ 109660 w 467264"/>
                <a:gd name="connsiteY17" fmla="*/ 273116 h 548303"/>
                <a:gd name="connsiteX18" fmla="*/ 131213 w 467264"/>
                <a:gd name="connsiteY18" fmla="*/ 294573 h 548303"/>
                <a:gd name="connsiteX19" fmla="*/ 135523 w 467264"/>
                <a:gd name="connsiteY19" fmla="*/ 294573 h 548303"/>
                <a:gd name="connsiteX20" fmla="*/ 167852 w 467264"/>
                <a:gd name="connsiteY20" fmla="*/ 260242 h 548303"/>
                <a:gd name="connsiteX21" fmla="*/ 170008 w 467264"/>
                <a:gd name="connsiteY21" fmla="*/ 255951 h 548303"/>
                <a:gd name="connsiteX22" fmla="*/ 163542 w 467264"/>
                <a:gd name="connsiteY22" fmla="*/ 251660 h 548303"/>
                <a:gd name="connsiteX23" fmla="*/ 161387 w 467264"/>
                <a:gd name="connsiteY23" fmla="*/ 251660 h 548303"/>
                <a:gd name="connsiteX24" fmla="*/ 101039 w 467264"/>
                <a:gd name="connsiteY24" fmla="*/ 234494 h 548303"/>
                <a:gd name="connsiteX25" fmla="*/ 178629 w 467264"/>
                <a:gd name="connsiteY25" fmla="*/ 234494 h 548303"/>
                <a:gd name="connsiteX26" fmla="*/ 178629 w 467264"/>
                <a:gd name="connsiteY26" fmla="*/ 311739 h 548303"/>
                <a:gd name="connsiteX27" fmla="*/ 101039 w 467264"/>
                <a:gd name="connsiteY27" fmla="*/ 311739 h 548303"/>
                <a:gd name="connsiteX28" fmla="*/ 193802 w 467264"/>
                <a:gd name="connsiteY28" fmla="*/ 150697 h 548303"/>
                <a:gd name="connsiteX29" fmla="*/ 372431 w 467264"/>
                <a:gd name="connsiteY29" fmla="*/ 150697 h 548303"/>
                <a:gd name="connsiteX30" fmla="*/ 372431 w 467264"/>
                <a:gd name="connsiteY30" fmla="*/ 193458 h 548303"/>
                <a:gd name="connsiteX31" fmla="*/ 193802 w 467264"/>
                <a:gd name="connsiteY31" fmla="*/ 193458 h 548303"/>
                <a:gd name="connsiteX32" fmla="*/ 161387 w 467264"/>
                <a:gd name="connsiteY32" fmla="*/ 150621 h 548303"/>
                <a:gd name="connsiteX33" fmla="*/ 133368 w 467264"/>
                <a:gd name="connsiteY33" fmla="*/ 178515 h 548303"/>
                <a:gd name="connsiteX34" fmla="*/ 118281 w 467264"/>
                <a:gd name="connsiteY34" fmla="*/ 163495 h 548303"/>
                <a:gd name="connsiteX35" fmla="*/ 116126 w 467264"/>
                <a:gd name="connsiteY35" fmla="*/ 163495 h 548303"/>
                <a:gd name="connsiteX36" fmla="*/ 109660 w 467264"/>
                <a:gd name="connsiteY36" fmla="*/ 169932 h 548303"/>
                <a:gd name="connsiteX37" fmla="*/ 109660 w 467264"/>
                <a:gd name="connsiteY37" fmla="*/ 172078 h 548303"/>
                <a:gd name="connsiteX38" fmla="*/ 131213 w 467264"/>
                <a:gd name="connsiteY38" fmla="*/ 193534 h 548303"/>
                <a:gd name="connsiteX39" fmla="*/ 135523 w 467264"/>
                <a:gd name="connsiteY39" fmla="*/ 193534 h 548303"/>
                <a:gd name="connsiteX40" fmla="*/ 167852 w 467264"/>
                <a:gd name="connsiteY40" fmla="*/ 159203 h 548303"/>
                <a:gd name="connsiteX41" fmla="*/ 170008 w 467264"/>
                <a:gd name="connsiteY41" fmla="*/ 157058 h 548303"/>
                <a:gd name="connsiteX42" fmla="*/ 163542 w 467264"/>
                <a:gd name="connsiteY42" fmla="*/ 150621 h 548303"/>
                <a:gd name="connsiteX43" fmla="*/ 161387 w 467264"/>
                <a:gd name="connsiteY43" fmla="*/ 150621 h 548303"/>
                <a:gd name="connsiteX44" fmla="*/ 101039 w 467264"/>
                <a:gd name="connsiteY44" fmla="*/ 133455 h 548303"/>
                <a:gd name="connsiteX45" fmla="*/ 178629 w 467264"/>
                <a:gd name="connsiteY45" fmla="*/ 133455 h 548303"/>
                <a:gd name="connsiteX46" fmla="*/ 178629 w 467264"/>
                <a:gd name="connsiteY46" fmla="*/ 210700 h 548303"/>
                <a:gd name="connsiteX47" fmla="*/ 101039 w 467264"/>
                <a:gd name="connsiteY47" fmla="*/ 210700 h 548303"/>
                <a:gd name="connsiteX48" fmla="*/ 40912 w 467264"/>
                <a:gd name="connsiteY48" fmla="*/ 43004 h 548303"/>
                <a:gd name="connsiteX49" fmla="*/ 40912 w 467264"/>
                <a:gd name="connsiteY49" fmla="*/ 505299 h 548303"/>
                <a:gd name="connsiteX50" fmla="*/ 426352 w 467264"/>
                <a:gd name="connsiteY50" fmla="*/ 505299 h 548303"/>
                <a:gd name="connsiteX51" fmla="*/ 426352 w 467264"/>
                <a:gd name="connsiteY51" fmla="*/ 43004 h 548303"/>
                <a:gd name="connsiteX52" fmla="*/ 19379 w 467264"/>
                <a:gd name="connsiteY52" fmla="*/ 0 h 548303"/>
                <a:gd name="connsiteX53" fmla="*/ 445731 w 467264"/>
                <a:gd name="connsiteY53" fmla="*/ 0 h 548303"/>
                <a:gd name="connsiteX54" fmla="*/ 467264 w 467264"/>
                <a:gd name="connsiteY54" fmla="*/ 21502 h 548303"/>
                <a:gd name="connsiteX55" fmla="*/ 467264 w 467264"/>
                <a:gd name="connsiteY55" fmla="*/ 526801 h 548303"/>
                <a:gd name="connsiteX56" fmla="*/ 445731 w 467264"/>
                <a:gd name="connsiteY56" fmla="*/ 548303 h 548303"/>
                <a:gd name="connsiteX57" fmla="*/ 19379 w 467264"/>
                <a:gd name="connsiteY57" fmla="*/ 548303 h 548303"/>
                <a:gd name="connsiteX58" fmla="*/ 0 w 467264"/>
                <a:gd name="connsiteY58" fmla="*/ 526801 h 548303"/>
                <a:gd name="connsiteX59" fmla="*/ 0 w 467264"/>
                <a:gd name="connsiteY59" fmla="*/ 21502 h 548303"/>
                <a:gd name="connsiteX60" fmla="*/ 19379 w 467264"/>
                <a:gd name="connsiteY60" fmla="*/ 0 h 5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67264" h="548303">
                  <a:moveTo>
                    <a:pt x="193802" y="354845"/>
                  </a:moveTo>
                  <a:lnTo>
                    <a:pt x="372431" y="354845"/>
                  </a:lnTo>
                  <a:lnTo>
                    <a:pt x="372431" y="397951"/>
                  </a:lnTo>
                  <a:lnTo>
                    <a:pt x="193802" y="397951"/>
                  </a:lnTo>
                  <a:close/>
                  <a:moveTo>
                    <a:pt x="101039" y="337603"/>
                  </a:moveTo>
                  <a:lnTo>
                    <a:pt x="178629" y="337603"/>
                  </a:lnTo>
                  <a:lnTo>
                    <a:pt x="178629" y="415193"/>
                  </a:lnTo>
                  <a:lnTo>
                    <a:pt x="101039" y="415193"/>
                  </a:lnTo>
                  <a:close/>
                  <a:moveTo>
                    <a:pt x="193802" y="251737"/>
                  </a:moveTo>
                  <a:lnTo>
                    <a:pt x="372431" y="251737"/>
                  </a:lnTo>
                  <a:lnTo>
                    <a:pt x="372431" y="294498"/>
                  </a:lnTo>
                  <a:lnTo>
                    <a:pt x="193802" y="294498"/>
                  </a:lnTo>
                  <a:close/>
                  <a:moveTo>
                    <a:pt x="161387" y="251660"/>
                  </a:moveTo>
                  <a:lnTo>
                    <a:pt x="133368" y="279554"/>
                  </a:lnTo>
                  <a:lnTo>
                    <a:pt x="118281" y="264534"/>
                  </a:lnTo>
                  <a:cubicBezTo>
                    <a:pt x="118281" y="264534"/>
                    <a:pt x="116126" y="264534"/>
                    <a:pt x="116126" y="264534"/>
                  </a:cubicBezTo>
                  <a:lnTo>
                    <a:pt x="109660" y="270971"/>
                  </a:lnTo>
                  <a:cubicBezTo>
                    <a:pt x="109660" y="270971"/>
                    <a:pt x="109660" y="273116"/>
                    <a:pt x="109660" y="273116"/>
                  </a:cubicBezTo>
                  <a:lnTo>
                    <a:pt x="131213" y="294573"/>
                  </a:lnTo>
                  <a:cubicBezTo>
                    <a:pt x="131213" y="294573"/>
                    <a:pt x="133368" y="294573"/>
                    <a:pt x="135523" y="294573"/>
                  </a:cubicBezTo>
                  <a:lnTo>
                    <a:pt x="167852" y="260242"/>
                  </a:lnTo>
                  <a:cubicBezTo>
                    <a:pt x="170008" y="260242"/>
                    <a:pt x="170008" y="258097"/>
                    <a:pt x="170008" y="255951"/>
                  </a:cubicBezTo>
                  <a:lnTo>
                    <a:pt x="163542" y="251660"/>
                  </a:lnTo>
                  <a:cubicBezTo>
                    <a:pt x="163542" y="251660"/>
                    <a:pt x="161387" y="251660"/>
                    <a:pt x="161387" y="251660"/>
                  </a:cubicBezTo>
                  <a:close/>
                  <a:moveTo>
                    <a:pt x="101039" y="234494"/>
                  </a:moveTo>
                  <a:lnTo>
                    <a:pt x="178629" y="234494"/>
                  </a:lnTo>
                  <a:lnTo>
                    <a:pt x="178629" y="311739"/>
                  </a:lnTo>
                  <a:lnTo>
                    <a:pt x="101039" y="311739"/>
                  </a:lnTo>
                  <a:close/>
                  <a:moveTo>
                    <a:pt x="193802" y="150697"/>
                  </a:moveTo>
                  <a:lnTo>
                    <a:pt x="372431" y="150697"/>
                  </a:lnTo>
                  <a:lnTo>
                    <a:pt x="372431" y="193458"/>
                  </a:lnTo>
                  <a:lnTo>
                    <a:pt x="193802" y="193458"/>
                  </a:lnTo>
                  <a:close/>
                  <a:moveTo>
                    <a:pt x="161387" y="150621"/>
                  </a:moveTo>
                  <a:lnTo>
                    <a:pt x="133368" y="178515"/>
                  </a:lnTo>
                  <a:lnTo>
                    <a:pt x="118281" y="163495"/>
                  </a:lnTo>
                  <a:cubicBezTo>
                    <a:pt x="118281" y="163495"/>
                    <a:pt x="116126" y="163495"/>
                    <a:pt x="116126" y="163495"/>
                  </a:cubicBezTo>
                  <a:lnTo>
                    <a:pt x="109660" y="169932"/>
                  </a:lnTo>
                  <a:cubicBezTo>
                    <a:pt x="109660" y="169932"/>
                    <a:pt x="109660" y="172078"/>
                    <a:pt x="109660" y="172078"/>
                  </a:cubicBezTo>
                  <a:lnTo>
                    <a:pt x="131213" y="193534"/>
                  </a:lnTo>
                  <a:cubicBezTo>
                    <a:pt x="131213" y="195680"/>
                    <a:pt x="133368" y="195680"/>
                    <a:pt x="135523" y="193534"/>
                  </a:cubicBezTo>
                  <a:lnTo>
                    <a:pt x="167852" y="159203"/>
                  </a:lnTo>
                  <a:cubicBezTo>
                    <a:pt x="170008" y="159203"/>
                    <a:pt x="170008" y="157058"/>
                    <a:pt x="170008" y="157058"/>
                  </a:cubicBezTo>
                  <a:lnTo>
                    <a:pt x="163542" y="150621"/>
                  </a:lnTo>
                  <a:cubicBezTo>
                    <a:pt x="163542" y="150621"/>
                    <a:pt x="161387" y="150621"/>
                    <a:pt x="161387" y="150621"/>
                  </a:cubicBezTo>
                  <a:close/>
                  <a:moveTo>
                    <a:pt x="101039" y="133455"/>
                  </a:moveTo>
                  <a:lnTo>
                    <a:pt x="178629" y="133455"/>
                  </a:lnTo>
                  <a:lnTo>
                    <a:pt x="178629" y="210700"/>
                  </a:lnTo>
                  <a:lnTo>
                    <a:pt x="101039" y="210700"/>
                  </a:lnTo>
                  <a:close/>
                  <a:moveTo>
                    <a:pt x="40912" y="43004"/>
                  </a:moveTo>
                  <a:lnTo>
                    <a:pt x="40912" y="505299"/>
                  </a:lnTo>
                  <a:lnTo>
                    <a:pt x="426352" y="505299"/>
                  </a:lnTo>
                  <a:lnTo>
                    <a:pt x="426352" y="43004"/>
                  </a:lnTo>
                  <a:close/>
                  <a:moveTo>
                    <a:pt x="19379" y="0"/>
                  </a:moveTo>
                  <a:lnTo>
                    <a:pt x="445731" y="0"/>
                  </a:lnTo>
                  <a:cubicBezTo>
                    <a:pt x="458651" y="0"/>
                    <a:pt x="467264" y="8601"/>
                    <a:pt x="467264" y="21502"/>
                  </a:cubicBezTo>
                  <a:lnTo>
                    <a:pt x="467264" y="526801"/>
                  </a:lnTo>
                  <a:cubicBezTo>
                    <a:pt x="467264" y="539702"/>
                    <a:pt x="458651" y="548303"/>
                    <a:pt x="445731" y="548303"/>
                  </a:cubicBezTo>
                  <a:lnTo>
                    <a:pt x="19379" y="548303"/>
                  </a:lnTo>
                  <a:cubicBezTo>
                    <a:pt x="8613" y="548303"/>
                    <a:pt x="0" y="539702"/>
                    <a:pt x="0" y="526801"/>
                  </a:cubicBezTo>
                  <a:lnTo>
                    <a:pt x="0" y="21502"/>
                  </a:lnTo>
                  <a:cubicBezTo>
                    <a:pt x="0" y="8601"/>
                    <a:pt x="8613" y="0"/>
                    <a:pt x="19379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678B0DC-BD2E-0001-8FDB-27F2AAC7037C}"/>
                </a:ext>
              </a:extLst>
            </p:cNvPr>
            <p:cNvSpPr/>
            <p:nvPr/>
          </p:nvSpPr>
          <p:spPr>
            <a:xfrm>
              <a:off x="4882040" y="3098075"/>
              <a:ext cx="521384" cy="521384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Group 90">
            <a:extLst>
              <a:ext uri="{FF2B5EF4-FFF2-40B4-BE49-F238E27FC236}">
                <a16:creationId xmlns:a16="http://schemas.microsoft.com/office/drawing/2014/main" id="{B3EF03AC-FBB4-7C18-C367-C0C0A4544157}"/>
              </a:ext>
            </a:extLst>
          </p:cNvPr>
          <p:cNvGrpSpPr/>
          <p:nvPr/>
        </p:nvGrpSpPr>
        <p:grpSpPr>
          <a:xfrm>
            <a:off x="1067070" y="4484918"/>
            <a:ext cx="417272" cy="417271"/>
            <a:chOff x="4882040" y="3098075"/>
            <a:chExt cx="521384" cy="521384"/>
          </a:xfrm>
        </p:grpSpPr>
        <p:sp>
          <p:nvSpPr>
            <p:cNvPr id="33" name="departures-flights_76443">
              <a:extLst>
                <a:ext uri="{FF2B5EF4-FFF2-40B4-BE49-F238E27FC236}">
                  <a16:creationId xmlns:a16="http://schemas.microsoft.com/office/drawing/2014/main" id="{E1C83E28-7188-95D5-41AC-DECA7E1B04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85479" y="3236875"/>
              <a:ext cx="328468" cy="283521"/>
            </a:xfrm>
            <a:custGeom>
              <a:avLst/>
              <a:gdLst>
                <a:gd name="connsiteX0" fmla="*/ 222210 w 606439"/>
                <a:gd name="connsiteY0" fmla="*/ 476810 h 523454"/>
                <a:gd name="connsiteX1" fmla="*/ 591037 w 606439"/>
                <a:gd name="connsiteY1" fmla="*/ 476810 h 523454"/>
                <a:gd name="connsiteX2" fmla="*/ 606439 w 606439"/>
                <a:gd name="connsiteY2" fmla="*/ 492071 h 523454"/>
                <a:gd name="connsiteX3" fmla="*/ 591037 w 606439"/>
                <a:gd name="connsiteY3" fmla="*/ 507435 h 523454"/>
                <a:gd name="connsiteX4" fmla="*/ 222210 w 606439"/>
                <a:gd name="connsiteY4" fmla="*/ 507435 h 523454"/>
                <a:gd name="connsiteX5" fmla="*/ 15301 w 606439"/>
                <a:gd name="connsiteY5" fmla="*/ 476810 h 523454"/>
                <a:gd name="connsiteX6" fmla="*/ 163006 w 606439"/>
                <a:gd name="connsiteY6" fmla="*/ 476810 h 523454"/>
                <a:gd name="connsiteX7" fmla="*/ 163006 w 606439"/>
                <a:gd name="connsiteY7" fmla="*/ 507435 h 523454"/>
                <a:gd name="connsiteX8" fmla="*/ 15301 w 606439"/>
                <a:gd name="connsiteY8" fmla="*/ 507435 h 523454"/>
                <a:gd name="connsiteX9" fmla="*/ 0 w 606439"/>
                <a:gd name="connsiteY9" fmla="*/ 492071 h 523454"/>
                <a:gd name="connsiteX10" fmla="*/ 15301 w 606439"/>
                <a:gd name="connsiteY10" fmla="*/ 476810 h 523454"/>
                <a:gd name="connsiteX11" fmla="*/ 192556 w 606439"/>
                <a:gd name="connsiteY11" fmla="*/ 460792 h 523454"/>
                <a:gd name="connsiteX12" fmla="*/ 211061 w 606439"/>
                <a:gd name="connsiteY12" fmla="*/ 479185 h 523454"/>
                <a:gd name="connsiteX13" fmla="*/ 211061 w 606439"/>
                <a:gd name="connsiteY13" fmla="*/ 505061 h 523454"/>
                <a:gd name="connsiteX14" fmla="*/ 192556 w 606439"/>
                <a:gd name="connsiteY14" fmla="*/ 523454 h 523454"/>
                <a:gd name="connsiteX15" fmla="*/ 174155 w 606439"/>
                <a:gd name="connsiteY15" fmla="*/ 505061 h 523454"/>
                <a:gd name="connsiteX16" fmla="*/ 174155 w 606439"/>
                <a:gd name="connsiteY16" fmla="*/ 479185 h 523454"/>
                <a:gd name="connsiteX17" fmla="*/ 192556 w 606439"/>
                <a:gd name="connsiteY17" fmla="*/ 460792 h 523454"/>
                <a:gd name="connsiteX18" fmla="*/ 270917 w 606439"/>
                <a:gd name="connsiteY18" fmla="*/ 230890 h 523454"/>
                <a:gd name="connsiteX19" fmla="*/ 301415 w 606439"/>
                <a:gd name="connsiteY19" fmla="*/ 261132 h 523454"/>
                <a:gd name="connsiteX20" fmla="*/ 288300 w 606439"/>
                <a:gd name="connsiteY20" fmla="*/ 349051 h 523454"/>
                <a:gd name="connsiteX21" fmla="*/ 288508 w 606439"/>
                <a:gd name="connsiteY21" fmla="*/ 349883 h 523454"/>
                <a:gd name="connsiteX22" fmla="*/ 302248 w 606439"/>
                <a:gd name="connsiteY22" fmla="*/ 368693 h 523454"/>
                <a:gd name="connsiteX23" fmla="*/ 303184 w 606439"/>
                <a:gd name="connsiteY23" fmla="*/ 369109 h 523454"/>
                <a:gd name="connsiteX24" fmla="*/ 304121 w 606439"/>
                <a:gd name="connsiteY24" fmla="*/ 368693 h 523454"/>
                <a:gd name="connsiteX25" fmla="*/ 317965 w 606439"/>
                <a:gd name="connsiteY25" fmla="*/ 349883 h 523454"/>
                <a:gd name="connsiteX26" fmla="*/ 318173 w 606439"/>
                <a:gd name="connsiteY26" fmla="*/ 349051 h 523454"/>
                <a:gd name="connsiteX27" fmla="*/ 304954 w 606439"/>
                <a:gd name="connsiteY27" fmla="*/ 261132 h 523454"/>
                <a:gd name="connsiteX28" fmla="*/ 335452 w 606439"/>
                <a:gd name="connsiteY28" fmla="*/ 230890 h 523454"/>
                <a:gd name="connsiteX29" fmla="*/ 354500 w 606439"/>
                <a:gd name="connsiteY29" fmla="*/ 246894 h 523454"/>
                <a:gd name="connsiteX30" fmla="*/ 393950 w 606439"/>
                <a:gd name="connsiteY30" fmla="*/ 265081 h 523454"/>
                <a:gd name="connsiteX31" fmla="*/ 408522 w 606439"/>
                <a:gd name="connsiteY31" fmla="*/ 277344 h 523454"/>
                <a:gd name="connsiteX32" fmla="*/ 428091 w 606439"/>
                <a:gd name="connsiteY32" fmla="*/ 379501 h 523454"/>
                <a:gd name="connsiteX33" fmla="*/ 178278 w 606439"/>
                <a:gd name="connsiteY33" fmla="*/ 379501 h 523454"/>
                <a:gd name="connsiteX34" fmla="*/ 197951 w 606439"/>
                <a:gd name="connsiteY34" fmla="*/ 277344 h 523454"/>
                <a:gd name="connsiteX35" fmla="*/ 212419 w 606439"/>
                <a:gd name="connsiteY35" fmla="*/ 265081 h 523454"/>
                <a:gd name="connsiteX36" fmla="*/ 251973 w 606439"/>
                <a:gd name="connsiteY36" fmla="*/ 246894 h 523454"/>
                <a:gd name="connsiteX37" fmla="*/ 276624 w 606439"/>
                <a:gd name="connsiteY37" fmla="*/ 129744 h 523454"/>
                <a:gd name="connsiteX38" fmla="*/ 249081 w 606439"/>
                <a:gd name="connsiteY38" fmla="*/ 154506 h 523454"/>
                <a:gd name="connsiteX39" fmla="*/ 303203 w 606439"/>
                <a:gd name="connsiteY39" fmla="*/ 223727 h 523454"/>
                <a:gd name="connsiteX40" fmla="*/ 357324 w 606439"/>
                <a:gd name="connsiteY40" fmla="*/ 154506 h 523454"/>
                <a:gd name="connsiteX41" fmla="*/ 288944 w 606439"/>
                <a:gd name="connsiteY41" fmla="*/ 155961 h 523454"/>
                <a:gd name="connsiteX42" fmla="*/ 276624 w 606439"/>
                <a:gd name="connsiteY42" fmla="*/ 129744 h 523454"/>
                <a:gd name="connsiteX43" fmla="*/ 303203 w 606439"/>
                <a:gd name="connsiteY43" fmla="*/ 68448 h 523454"/>
                <a:gd name="connsiteX44" fmla="*/ 374498 w 606439"/>
                <a:gd name="connsiteY44" fmla="*/ 138396 h 523454"/>
                <a:gd name="connsiteX45" fmla="*/ 303203 w 606439"/>
                <a:gd name="connsiteY45" fmla="*/ 239005 h 523454"/>
                <a:gd name="connsiteX46" fmla="*/ 232012 w 606439"/>
                <a:gd name="connsiteY46" fmla="*/ 138396 h 523454"/>
                <a:gd name="connsiteX47" fmla="*/ 303203 w 606439"/>
                <a:gd name="connsiteY47" fmla="*/ 68448 h 523454"/>
                <a:gd name="connsiteX48" fmla="*/ 41630 w 606439"/>
                <a:gd name="connsiteY48" fmla="*/ 41570 h 523454"/>
                <a:gd name="connsiteX49" fmla="*/ 41630 w 606439"/>
                <a:gd name="connsiteY49" fmla="*/ 406450 h 523454"/>
                <a:gd name="connsiteX50" fmla="*/ 564809 w 606439"/>
                <a:gd name="connsiteY50" fmla="*/ 406450 h 523454"/>
                <a:gd name="connsiteX51" fmla="*/ 564809 w 606439"/>
                <a:gd name="connsiteY51" fmla="*/ 41570 h 523454"/>
                <a:gd name="connsiteX52" fmla="*/ 27788 w 606439"/>
                <a:gd name="connsiteY52" fmla="*/ 0 h 523454"/>
                <a:gd name="connsiteX53" fmla="*/ 578651 w 606439"/>
                <a:gd name="connsiteY53" fmla="*/ 0 h 523454"/>
                <a:gd name="connsiteX54" fmla="*/ 606439 w 606439"/>
                <a:gd name="connsiteY54" fmla="*/ 27644 h 523454"/>
                <a:gd name="connsiteX55" fmla="*/ 606439 w 606439"/>
                <a:gd name="connsiteY55" fmla="*/ 420376 h 523454"/>
                <a:gd name="connsiteX56" fmla="*/ 578651 w 606439"/>
                <a:gd name="connsiteY56" fmla="*/ 448020 h 523454"/>
                <a:gd name="connsiteX57" fmla="*/ 27788 w 606439"/>
                <a:gd name="connsiteY57" fmla="*/ 448020 h 523454"/>
                <a:gd name="connsiteX58" fmla="*/ 0 w 606439"/>
                <a:gd name="connsiteY58" fmla="*/ 420376 h 523454"/>
                <a:gd name="connsiteX59" fmla="*/ 0 w 606439"/>
                <a:gd name="connsiteY59" fmla="*/ 27644 h 523454"/>
                <a:gd name="connsiteX60" fmla="*/ 27788 w 606439"/>
                <a:gd name="connsiteY60" fmla="*/ 0 h 5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6439" h="523454">
                  <a:moveTo>
                    <a:pt x="222210" y="476810"/>
                  </a:moveTo>
                  <a:lnTo>
                    <a:pt x="591037" y="476810"/>
                  </a:lnTo>
                  <a:cubicBezTo>
                    <a:pt x="599570" y="476810"/>
                    <a:pt x="606439" y="483662"/>
                    <a:pt x="606439" y="492071"/>
                  </a:cubicBezTo>
                  <a:cubicBezTo>
                    <a:pt x="606439" y="500583"/>
                    <a:pt x="599570" y="507435"/>
                    <a:pt x="591037" y="507435"/>
                  </a:cubicBezTo>
                  <a:lnTo>
                    <a:pt x="222210" y="507435"/>
                  </a:lnTo>
                  <a:close/>
                  <a:moveTo>
                    <a:pt x="15301" y="476810"/>
                  </a:moveTo>
                  <a:lnTo>
                    <a:pt x="163006" y="476810"/>
                  </a:lnTo>
                  <a:lnTo>
                    <a:pt x="163006" y="507435"/>
                  </a:lnTo>
                  <a:lnTo>
                    <a:pt x="15301" y="507435"/>
                  </a:lnTo>
                  <a:cubicBezTo>
                    <a:pt x="6870" y="507435"/>
                    <a:pt x="0" y="500583"/>
                    <a:pt x="0" y="492071"/>
                  </a:cubicBezTo>
                  <a:cubicBezTo>
                    <a:pt x="0" y="483662"/>
                    <a:pt x="6870" y="476810"/>
                    <a:pt x="15301" y="476810"/>
                  </a:cubicBezTo>
                  <a:close/>
                  <a:moveTo>
                    <a:pt x="192556" y="460792"/>
                  </a:moveTo>
                  <a:cubicBezTo>
                    <a:pt x="202744" y="460792"/>
                    <a:pt x="211061" y="469001"/>
                    <a:pt x="211061" y="479185"/>
                  </a:cubicBezTo>
                  <a:lnTo>
                    <a:pt x="211061" y="505061"/>
                  </a:lnTo>
                  <a:cubicBezTo>
                    <a:pt x="211061" y="515245"/>
                    <a:pt x="202744" y="523454"/>
                    <a:pt x="192556" y="523454"/>
                  </a:cubicBezTo>
                  <a:cubicBezTo>
                    <a:pt x="182472" y="523454"/>
                    <a:pt x="174155" y="515245"/>
                    <a:pt x="174155" y="505061"/>
                  </a:cubicBezTo>
                  <a:lnTo>
                    <a:pt x="174155" y="479185"/>
                  </a:lnTo>
                  <a:cubicBezTo>
                    <a:pt x="174155" y="469001"/>
                    <a:pt x="182472" y="460792"/>
                    <a:pt x="192556" y="460792"/>
                  </a:cubicBezTo>
                  <a:close/>
                  <a:moveTo>
                    <a:pt x="270917" y="230890"/>
                  </a:moveTo>
                  <a:lnTo>
                    <a:pt x="301415" y="261132"/>
                  </a:lnTo>
                  <a:lnTo>
                    <a:pt x="288300" y="349051"/>
                  </a:lnTo>
                  <a:cubicBezTo>
                    <a:pt x="288300" y="349363"/>
                    <a:pt x="288300" y="349675"/>
                    <a:pt x="288508" y="349883"/>
                  </a:cubicBezTo>
                  <a:lnTo>
                    <a:pt x="302248" y="368693"/>
                  </a:lnTo>
                  <a:cubicBezTo>
                    <a:pt x="302456" y="369005"/>
                    <a:pt x="302872" y="369109"/>
                    <a:pt x="303184" y="369109"/>
                  </a:cubicBezTo>
                  <a:cubicBezTo>
                    <a:pt x="303601" y="369109"/>
                    <a:pt x="303913" y="369005"/>
                    <a:pt x="304121" y="368693"/>
                  </a:cubicBezTo>
                  <a:lnTo>
                    <a:pt x="317965" y="349883"/>
                  </a:lnTo>
                  <a:cubicBezTo>
                    <a:pt x="318069" y="349675"/>
                    <a:pt x="318173" y="349363"/>
                    <a:pt x="318173" y="349051"/>
                  </a:cubicBezTo>
                  <a:lnTo>
                    <a:pt x="304954" y="261132"/>
                  </a:lnTo>
                  <a:lnTo>
                    <a:pt x="335452" y="230890"/>
                  </a:lnTo>
                  <a:lnTo>
                    <a:pt x="354500" y="246894"/>
                  </a:lnTo>
                  <a:lnTo>
                    <a:pt x="393950" y="265081"/>
                  </a:lnTo>
                  <a:cubicBezTo>
                    <a:pt x="399779" y="267471"/>
                    <a:pt x="405920" y="271316"/>
                    <a:pt x="408522" y="277344"/>
                  </a:cubicBezTo>
                  <a:cubicBezTo>
                    <a:pt x="408522" y="277344"/>
                    <a:pt x="451407" y="379501"/>
                    <a:pt x="428091" y="379501"/>
                  </a:cubicBezTo>
                  <a:lnTo>
                    <a:pt x="178278" y="379501"/>
                  </a:lnTo>
                  <a:cubicBezTo>
                    <a:pt x="154962" y="379501"/>
                    <a:pt x="197951" y="277344"/>
                    <a:pt x="197951" y="277344"/>
                  </a:cubicBezTo>
                  <a:cubicBezTo>
                    <a:pt x="200865" y="271108"/>
                    <a:pt x="206590" y="267471"/>
                    <a:pt x="212419" y="265081"/>
                  </a:cubicBezTo>
                  <a:lnTo>
                    <a:pt x="251973" y="246894"/>
                  </a:lnTo>
                  <a:close/>
                  <a:moveTo>
                    <a:pt x="276624" y="129744"/>
                  </a:moveTo>
                  <a:cubicBezTo>
                    <a:pt x="263028" y="128497"/>
                    <a:pt x="246896" y="135746"/>
                    <a:pt x="249081" y="154506"/>
                  </a:cubicBezTo>
                  <a:cubicBezTo>
                    <a:pt x="253245" y="189116"/>
                    <a:pt x="273644" y="223727"/>
                    <a:pt x="303203" y="223727"/>
                  </a:cubicBezTo>
                  <a:cubicBezTo>
                    <a:pt x="331409" y="223727"/>
                    <a:pt x="357012" y="182049"/>
                    <a:pt x="357324" y="154506"/>
                  </a:cubicBezTo>
                  <a:cubicBezTo>
                    <a:pt x="357845" y="108463"/>
                    <a:pt x="325788" y="159911"/>
                    <a:pt x="288944" y="155961"/>
                  </a:cubicBezTo>
                  <a:cubicBezTo>
                    <a:pt x="301278" y="140735"/>
                    <a:pt x="290219" y="130991"/>
                    <a:pt x="276624" y="129744"/>
                  </a:cubicBezTo>
                  <a:close/>
                  <a:moveTo>
                    <a:pt x="303203" y="68448"/>
                  </a:moveTo>
                  <a:cubicBezTo>
                    <a:pt x="354098" y="68448"/>
                    <a:pt x="374914" y="94640"/>
                    <a:pt x="374498" y="138396"/>
                  </a:cubicBezTo>
                  <a:cubicBezTo>
                    <a:pt x="373769" y="201381"/>
                    <a:pt x="333386" y="239005"/>
                    <a:pt x="303203" y="239005"/>
                  </a:cubicBezTo>
                  <a:cubicBezTo>
                    <a:pt x="268024" y="239005"/>
                    <a:pt x="232637" y="201381"/>
                    <a:pt x="232012" y="138396"/>
                  </a:cubicBezTo>
                  <a:cubicBezTo>
                    <a:pt x="231596" y="94640"/>
                    <a:pt x="252412" y="68448"/>
                    <a:pt x="303203" y="68448"/>
                  </a:cubicBezTo>
                  <a:close/>
                  <a:moveTo>
                    <a:pt x="41630" y="41570"/>
                  </a:moveTo>
                  <a:lnTo>
                    <a:pt x="41630" y="406450"/>
                  </a:lnTo>
                  <a:lnTo>
                    <a:pt x="564809" y="406450"/>
                  </a:lnTo>
                  <a:lnTo>
                    <a:pt x="564809" y="41570"/>
                  </a:lnTo>
                  <a:close/>
                  <a:moveTo>
                    <a:pt x="27788" y="0"/>
                  </a:moveTo>
                  <a:lnTo>
                    <a:pt x="578651" y="0"/>
                  </a:lnTo>
                  <a:cubicBezTo>
                    <a:pt x="593950" y="0"/>
                    <a:pt x="606439" y="12367"/>
                    <a:pt x="606439" y="27644"/>
                  </a:cubicBezTo>
                  <a:lnTo>
                    <a:pt x="606439" y="420376"/>
                  </a:lnTo>
                  <a:cubicBezTo>
                    <a:pt x="606439" y="435653"/>
                    <a:pt x="593950" y="448020"/>
                    <a:pt x="578651" y="448020"/>
                  </a:cubicBezTo>
                  <a:lnTo>
                    <a:pt x="27788" y="448020"/>
                  </a:lnTo>
                  <a:cubicBezTo>
                    <a:pt x="12385" y="448020"/>
                    <a:pt x="0" y="435653"/>
                    <a:pt x="0" y="420376"/>
                  </a:cubicBezTo>
                  <a:lnTo>
                    <a:pt x="0" y="27644"/>
                  </a:lnTo>
                  <a:cubicBezTo>
                    <a:pt x="0" y="12367"/>
                    <a:pt x="12385" y="0"/>
                    <a:pt x="27788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39CDF5D-5075-CF28-9BCE-996D0AE805A3}"/>
                </a:ext>
              </a:extLst>
            </p:cNvPr>
            <p:cNvSpPr/>
            <p:nvPr/>
          </p:nvSpPr>
          <p:spPr>
            <a:xfrm>
              <a:off x="4882040" y="3098075"/>
              <a:ext cx="521384" cy="521384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659F09E-BB57-2DE7-F7D4-CFC7D7330103}"/>
              </a:ext>
            </a:extLst>
          </p:cNvPr>
          <p:cNvCxnSpPr>
            <a:cxnSpLocks/>
          </p:cNvCxnSpPr>
          <p:nvPr/>
        </p:nvCxnSpPr>
        <p:spPr>
          <a:xfrm flipV="1">
            <a:off x="1275706" y="2541582"/>
            <a:ext cx="0" cy="77197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E64AE6F-54E3-7DC8-59A9-F5D4611DF010}"/>
              </a:ext>
            </a:extLst>
          </p:cNvPr>
          <p:cNvCxnSpPr>
            <a:cxnSpLocks/>
          </p:cNvCxnSpPr>
          <p:nvPr/>
        </p:nvCxnSpPr>
        <p:spPr>
          <a:xfrm flipV="1">
            <a:off x="1275706" y="3730833"/>
            <a:ext cx="0" cy="75408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60DF005-DA13-860A-AEDE-A0AC4A9B5303}"/>
              </a:ext>
            </a:extLst>
          </p:cNvPr>
          <p:cNvGrpSpPr/>
          <p:nvPr/>
        </p:nvGrpSpPr>
        <p:grpSpPr>
          <a:xfrm>
            <a:off x="8034674" y="2179445"/>
            <a:ext cx="1609138" cy="307777"/>
            <a:chOff x="8204886" y="1945198"/>
            <a:chExt cx="1609138" cy="307777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BE01A56-2624-3109-3732-F38D0B456D7F}"/>
                </a:ext>
              </a:extLst>
            </p:cNvPr>
            <p:cNvGrpSpPr/>
            <p:nvPr/>
          </p:nvGrpSpPr>
          <p:grpSpPr>
            <a:xfrm>
              <a:off x="8204886" y="1959494"/>
              <a:ext cx="1603716" cy="266672"/>
              <a:chOff x="1477297" y="1791315"/>
              <a:chExt cx="1207842" cy="338555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27707697-A24A-4688-8944-3526B87AD5C8}"/>
                  </a:ext>
                </a:extLst>
              </p:cNvPr>
              <p:cNvSpPr/>
              <p:nvPr/>
            </p:nvSpPr>
            <p:spPr>
              <a:xfrm>
                <a:off x="1477297" y="1791315"/>
                <a:ext cx="1207842" cy="338555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000"/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67C26BF3-34CD-B372-41AD-F051F0DD15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alphaModFix amt="3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717"/>
              <a:stretch/>
            </p:blipFill>
            <p:spPr>
              <a:xfrm rot="5400000">
                <a:off x="1911941" y="1356671"/>
                <a:ext cx="338554" cy="1207842"/>
              </a:xfrm>
              <a:prstGeom prst="rect">
                <a:avLst/>
              </a:prstGeom>
              <a:effectLst/>
            </p:spPr>
          </p:pic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A93273A-A300-EBB0-58F4-E80A844284C0}"/>
                </a:ext>
              </a:extLst>
            </p:cNvPr>
            <p:cNvSpPr txBox="1"/>
            <p:nvPr/>
          </p:nvSpPr>
          <p:spPr>
            <a:xfrm>
              <a:off x="8215821" y="1945198"/>
              <a:ext cx="1598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spc="100" dirty="0">
                  <a:solidFill>
                    <a:schemeClr val="bg1"/>
                  </a:solidFill>
                  <a:latin typeface="+mj-ea"/>
                  <a:ea typeface="+mj-ea"/>
                </a:rPr>
                <a:t>2022</a:t>
              </a:r>
              <a:r>
                <a:rPr lang="zh-CN" altLang="en-US" sz="1400" spc="100" dirty="0">
                  <a:solidFill>
                    <a:schemeClr val="bg1"/>
                  </a:solidFill>
                  <a:latin typeface="+mj-ea"/>
                  <a:ea typeface="+mj-ea"/>
                </a:rPr>
                <a:t>年</a:t>
              </a:r>
              <a:r>
                <a:rPr lang="en-US" altLang="zh-CN" sz="1400" spc="100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r>
                <a:rPr lang="zh-CN" altLang="en-US" sz="1400" spc="100" dirty="0">
                  <a:solidFill>
                    <a:schemeClr val="bg1"/>
                  </a:solidFill>
                  <a:latin typeface="+mj-ea"/>
                  <a:ea typeface="+mj-ea"/>
                </a:rPr>
                <a:t>月日历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4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徽标&#10;&#10;描述已自动生成">
            <a:extLst>
              <a:ext uri="{FF2B5EF4-FFF2-40B4-BE49-F238E27FC236}">
                <a16:creationId xmlns:a16="http://schemas.microsoft.com/office/drawing/2014/main" id="{32FA3DCE-5506-A7A9-D531-624BEDF05F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787" y="325209"/>
            <a:ext cx="1062377" cy="10623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208EE53-21AA-90EF-23E6-D50329E23FDA}"/>
              </a:ext>
            </a:extLst>
          </p:cNvPr>
          <p:cNvSpPr txBox="1"/>
          <p:nvPr/>
        </p:nvSpPr>
        <p:spPr>
          <a:xfrm>
            <a:off x="2123010" y="2289537"/>
            <a:ext cx="1509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4EA1"/>
                    </a:gs>
                    <a:gs pos="100000">
                      <a:srgbClr val="007CC3"/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n-cs"/>
              </a:rPr>
              <a:t>03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4EA1"/>
                  </a:gs>
                  <a:gs pos="100000">
                    <a:srgbClr val="007CC3"/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B10036-612E-0EC8-CACD-2DAA1D98337A}"/>
              </a:ext>
            </a:extLst>
          </p:cNvPr>
          <p:cNvSpPr txBox="1"/>
          <p:nvPr/>
        </p:nvSpPr>
        <p:spPr>
          <a:xfrm>
            <a:off x="3773716" y="2505671"/>
            <a:ext cx="6154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请输入章节标题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D59F82-FEFA-9B6C-2F09-6C40D29407D0}"/>
              </a:ext>
            </a:extLst>
          </p:cNvPr>
          <p:cNvSpPr txBox="1"/>
          <p:nvPr/>
        </p:nvSpPr>
        <p:spPr>
          <a:xfrm>
            <a:off x="1871220" y="3767554"/>
            <a:ext cx="908706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solidFill>
                    <a:srgbClr val="007CC3">
                      <a:alpha val="15000"/>
                    </a:srgbClr>
                  </a:solidFill>
                </a:ln>
                <a:noFill/>
                <a:effectLst/>
                <a:uLnTx/>
                <a:uFillTx/>
                <a:latin typeface="微软雅黑"/>
                <a:ea typeface="微软雅黑"/>
                <a:cs typeface="阿里巴巴普惠体 L" panose="00020600040101010101" pitchFamily="18" charset="-122"/>
              </a:rPr>
              <a:t>UNIVERSITY OF JINAN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19D894-E9A2-7C1A-375D-310CDF50C9F0}"/>
              </a:ext>
            </a:extLst>
          </p:cNvPr>
          <p:cNvSpPr txBox="1"/>
          <p:nvPr/>
        </p:nvSpPr>
        <p:spPr>
          <a:xfrm>
            <a:off x="3773717" y="3213557"/>
            <a:ext cx="6154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CHAPTER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353406A-A16D-5EB8-A723-5D1C7BF38375}"/>
              </a:ext>
            </a:extLst>
          </p:cNvPr>
          <p:cNvSpPr/>
          <p:nvPr/>
        </p:nvSpPr>
        <p:spPr>
          <a:xfrm>
            <a:off x="3566856" y="2505671"/>
            <a:ext cx="65640" cy="9565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97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1A16A4B5-16CA-20B5-778F-61DEDF2BA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点击输入标题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D9641D-1FEB-078F-78F1-D3DA3EB86B65}"/>
              </a:ext>
            </a:extLst>
          </p:cNvPr>
          <p:cNvSpPr/>
          <p:nvPr/>
        </p:nvSpPr>
        <p:spPr>
          <a:xfrm>
            <a:off x="688301" y="1881900"/>
            <a:ext cx="5888882" cy="3931011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3D51526D-AD97-EE92-298F-FF84EE715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76347"/>
              </p:ext>
            </p:extLst>
          </p:nvPr>
        </p:nvGraphicFramePr>
        <p:xfrm>
          <a:off x="816845" y="2222929"/>
          <a:ext cx="5475847" cy="3167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935C90-7844-67CF-DD1A-F4E0DF833EBD}"/>
              </a:ext>
            </a:extLst>
          </p:cNvPr>
          <p:cNvGrpSpPr/>
          <p:nvPr/>
        </p:nvGrpSpPr>
        <p:grpSpPr>
          <a:xfrm>
            <a:off x="688301" y="1673702"/>
            <a:ext cx="2128403" cy="308966"/>
            <a:chOff x="6390757" y="1810934"/>
            <a:chExt cx="2128403" cy="308966"/>
          </a:xfrm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121E195C-1F8F-4A4C-19A4-2293CAF0E2F1}"/>
                </a:ext>
              </a:extLst>
            </p:cNvPr>
            <p:cNvSpPr/>
            <p:nvPr/>
          </p:nvSpPr>
          <p:spPr>
            <a:xfrm>
              <a:off x="6390757" y="1812124"/>
              <a:ext cx="2128403" cy="307776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867877A-10F0-8D40-FC9D-6AE836D438E9}"/>
                </a:ext>
              </a:extLst>
            </p:cNvPr>
            <p:cNvSpPr txBox="1"/>
            <p:nvPr/>
          </p:nvSpPr>
          <p:spPr>
            <a:xfrm>
              <a:off x="6444590" y="1810934"/>
              <a:ext cx="2044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点击修改图表名称</a:t>
              </a:r>
            </a:p>
          </p:txBody>
        </p:sp>
        <p:sp>
          <p:nvSpPr>
            <p:cNvPr id="24" name="search-home_86260">
              <a:extLst>
                <a:ext uri="{FF2B5EF4-FFF2-40B4-BE49-F238E27FC236}">
                  <a16:creationId xmlns:a16="http://schemas.microsoft.com/office/drawing/2014/main" id="{BCE6AD57-0466-E2C0-E71B-40F10DEEAD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6017" y="1847028"/>
              <a:ext cx="237349" cy="216538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AB94453-3ABF-39EE-C27D-5DCDA58644F3}"/>
              </a:ext>
            </a:extLst>
          </p:cNvPr>
          <p:cNvGrpSpPr/>
          <p:nvPr/>
        </p:nvGrpSpPr>
        <p:grpSpPr>
          <a:xfrm>
            <a:off x="7688702" y="4271751"/>
            <a:ext cx="3686453" cy="74796"/>
            <a:chOff x="802638" y="3363729"/>
            <a:chExt cx="3686453" cy="74796"/>
          </a:xfrm>
        </p:grpSpPr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D8F8F2F6-07C4-FAA4-9199-DF4CC49340F0}"/>
                </a:ext>
              </a:extLst>
            </p:cNvPr>
            <p:cNvSpPr/>
            <p:nvPr/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F518402-014B-7B93-0ED0-DF1E044D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314" y="3429000"/>
              <a:ext cx="3617777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F7BE2BF-6CDD-1B7C-566A-16011E104173}"/>
              </a:ext>
            </a:extLst>
          </p:cNvPr>
          <p:cNvSpPr txBox="1"/>
          <p:nvPr/>
        </p:nvSpPr>
        <p:spPr>
          <a:xfrm>
            <a:off x="7612707" y="2016991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01.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点击添加关键词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FAB05EF-5832-B6B0-513E-DDAE55B3C6FA}"/>
              </a:ext>
            </a:extLst>
          </p:cNvPr>
          <p:cNvSpPr txBox="1"/>
          <p:nvPr/>
        </p:nvSpPr>
        <p:spPr>
          <a:xfrm>
            <a:off x="7612707" y="3892148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02.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点击添加关键词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EE7D840-9147-B9CA-87D6-3656318BA5B9}"/>
              </a:ext>
            </a:extLst>
          </p:cNvPr>
          <p:cNvGrpSpPr/>
          <p:nvPr/>
        </p:nvGrpSpPr>
        <p:grpSpPr>
          <a:xfrm>
            <a:off x="7688702" y="2383461"/>
            <a:ext cx="3686453" cy="77971"/>
            <a:chOff x="802638" y="3363729"/>
            <a:chExt cx="3686453" cy="77971"/>
          </a:xfrm>
        </p:grpSpPr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6F9CF7AD-881E-CFB0-77AA-B8551F30FE54}"/>
                </a:ext>
              </a:extLst>
            </p:cNvPr>
            <p:cNvSpPr/>
            <p:nvPr/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FBD7E79-02D7-F14C-09C3-504F2459F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203744C9-8F22-FBAB-5D79-8775DF08EF94}"/>
              </a:ext>
            </a:extLst>
          </p:cNvPr>
          <p:cNvSpPr txBox="1"/>
          <p:nvPr/>
        </p:nvSpPr>
        <p:spPr>
          <a:xfrm>
            <a:off x="7612706" y="2551265"/>
            <a:ext cx="4028293" cy="110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点击这里添加文字内容，这一部分是图表设计版式，选中图表后，在图表设计中选择“编辑数据”，即可关联相关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，方便数据修改与呈现。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18FFA-4182-1857-58E1-C961CD32EAA4}"/>
              </a:ext>
            </a:extLst>
          </p:cNvPr>
          <p:cNvSpPr txBox="1"/>
          <p:nvPr/>
        </p:nvSpPr>
        <p:spPr>
          <a:xfrm>
            <a:off x="7612706" y="4423247"/>
            <a:ext cx="4028293" cy="110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点击这里添加文字内容，这一部分是图表设计版式，选中图表后，在图表设计中选择“编辑数据”，即可关联相关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，方便数据修改与呈现。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39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E82EAF1E-2073-9DD2-A155-17843886B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点击输入标题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1A8BA23-632A-2284-7990-B17C6E00F832}"/>
              </a:ext>
            </a:extLst>
          </p:cNvPr>
          <p:cNvSpPr/>
          <p:nvPr/>
        </p:nvSpPr>
        <p:spPr>
          <a:xfrm>
            <a:off x="4507761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0DB8E-E60B-DE42-4A11-807B912B5DA9}"/>
              </a:ext>
            </a:extLst>
          </p:cNvPr>
          <p:cNvSpPr txBox="1"/>
          <p:nvPr/>
        </p:nvSpPr>
        <p:spPr>
          <a:xfrm>
            <a:off x="5366109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684FAA-0A59-1C02-F6FA-2A86333F587F}"/>
              </a:ext>
            </a:extLst>
          </p:cNvPr>
          <p:cNvSpPr txBox="1"/>
          <p:nvPr/>
        </p:nvSpPr>
        <p:spPr>
          <a:xfrm>
            <a:off x="5366109" y="219314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1AEEEA-8074-38EE-2993-70BE85D5989C}"/>
              </a:ext>
            </a:extLst>
          </p:cNvPr>
          <p:cNvSpPr txBox="1"/>
          <p:nvPr/>
        </p:nvSpPr>
        <p:spPr>
          <a:xfrm>
            <a:off x="5366109" y="399745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7FF84A-7502-3AA4-B756-623A39753C42}"/>
              </a:ext>
            </a:extLst>
          </p:cNvPr>
          <p:cNvSpPr txBox="1"/>
          <p:nvPr/>
        </p:nvSpPr>
        <p:spPr>
          <a:xfrm>
            <a:off x="5366109" y="424911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6A56A0-DB6E-F332-17F2-B652575D4E26}"/>
              </a:ext>
            </a:extLst>
          </p:cNvPr>
          <p:cNvSpPr txBox="1"/>
          <p:nvPr/>
        </p:nvSpPr>
        <p:spPr>
          <a:xfrm>
            <a:off x="5366109" y="4968550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665D00-FAD7-7995-FE67-20ECE377B3AD}"/>
              </a:ext>
            </a:extLst>
          </p:cNvPr>
          <p:cNvSpPr txBox="1"/>
          <p:nvPr/>
        </p:nvSpPr>
        <p:spPr>
          <a:xfrm>
            <a:off x="5366109" y="5232914"/>
            <a:ext cx="2550529" cy="29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212F8C3-F8B1-B156-51A6-CFA978361E4F}"/>
              </a:ext>
            </a:extLst>
          </p:cNvPr>
          <p:cNvSpPr/>
          <p:nvPr/>
        </p:nvSpPr>
        <p:spPr>
          <a:xfrm>
            <a:off x="748825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B06258-979C-4264-C98D-70D47A7D58AC}"/>
              </a:ext>
            </a:extLst>
          </p:cNvPr>
          <p:cNvSpPr txBox="1"/>
          <p:nvPr/>
        </p:nvSpPr>
        <p:spPr>
          <a:xfrm>
            <a:off x="1214743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点击添加图表名称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3313539-E171-BB56-7AB8-FB152BB089C2}"/>
              </a:ext>
            </a:extLst>
          </p:cNvPr>
          <p:cNvSpPr/>
          <p:nvPr/>
        </p:nvSpPr>
        <p:spPr>
          <a:xfrm>
            <a:off x="8323193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D5D249-22B2-56A1-83A9-DB454E6C3DAB}"/>
              </a:ext>
            </a:extLst>
          </p:cNvPr>
          <p:cNvSpPr txBox="1"/>
          <p:nvPr/>
        </p:nvSpPr>
        <p:spPr>
          <a:xfrm>
            <a:off x="9181541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4B780E-004A-F158-E30F-DD06A346A440}"/>
              </a:ext>
            </a:extLst>
          </p:cNvPr>
          <p:cNvSpPr txBox="1"/>
          <p:nvPr/>
        </p:nvSpPr>
        <p:spPr>
          <a:xfrm>
            <a:off x="9181541" y="220584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E371C3-8856-E140-033C-9AE94EC8AFAB}"/>
              </a:ext>
            </a:extLst>
          </p:cNvPr>
          <p:cNvSpPr txBox="1"/>
          <p:nvPr/>
        </p:nvSpPr>
        <p:spPr>
          <a:xfrm>
            <a:off x="9181541" y="4968550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D9E2FC-C8A1-805E-DBCC-A8034A95B38C}"/>
              </a:ext>
            </a:extLst>
          </p:cNvPr>
          <p:cNvSpPr txBox="1"/>
          <p:nvPr/>
        </p:nvSpPr>
        <p:spPr>
          <a:xfrm>
            <a:off x="9181541" y="5232914"/>
            <a:ext cx="2550529" cy="29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871BCF-D31B-26DA-96C8-282422827EA8}"/>
              </a:ext>
            </a:extLst>
          </p:cNvPr>
          <p:cNvSpPr txBox="1"/>
          <p:nvPr/>
        </p:nvSpPr>
        <p:spPr>
          <a:xfrm>
            <a:off x="9181541" y="285636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3FC953-D4F5-CF2E-0CF9-E03EB1E0E0F5}"/>
              </a:ext>
            </a:extLst>
          </p:cNvPr>
          <p:cNvSpPr txBox="1"/>
          <p:nvPr/>
        </p:nvSpPr>
        <p:spPr>
          <a:xfrm>
            <a:off x="9181541" y="312072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Group 19">
            <a:extLst>
              <a:ext uri="{FF2B5EF4-FFF2-40B4-BE49-F238E27FC236}">
                <a16:creationId xmlns:a16="http://schemas.microsoft.com/office/drawing/2014/main" id="{657F90E4-6DC3-BCC8-1802-D704AFE11F76}"/>
              </a:ext>
            </a:extLst>
          </p:cNvPr>
          <p:cNvGrpSpPr/>
          <p:nvPr/>
        </p:nvGrpSpPr>
        <p:grpSpPr>
          <a:xfrm>
            <a:off x="8504066" y="4952326"/>
            <a:ext cx="533469" cy="533469"/>
            <a:chOff x="4107620" y="3296640"/>
            <a:chExt cx="604504" cy="604504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50BB075-B0F4-7274-F66A-F89F4F00CA31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" name="search-home_86260">
              <a:extLst>
                <a:ext uri="{FF2B5EF4-FFF2-40B4-BE49-F238E27FC236}">
                  <a16:creationId xmlns:a16="http://schemas.microsoft.com/office/drawing/2014/main" id="{787455E3-AC28-413E-BE46-033745FC4D8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98378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375ADEE1-61EA-0B68-D312-DB05EB0DFA30}"/>
              </a:ext>
            </a:extLst>
          </p:cNvPr>
          <p:cNvGrpSpPr/>
          <p:nvPr/>
        </p:nvGrpSpPr>
        <p:grpSpPr>
          <a:xfrm>
            <a:off x="8504066" y="2864145"/>
            <a:ext cx="533469" cy="533469"/>
            <a:chOff x="4107620" y="3296640"/>
            <a:chExt cx="604504" cy="604504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22F5E1B-DB6A-FB3A-0664-1000A593D899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6" name="search-home_86260">
              <a:extLst>
                <a:ext uri="{FF2B5EF4-FFF2-40B4-BE49-F238E27FC236}">
                  <a16:creationId xmlns:a16="http://schemas.microsoft.com/office/drawing/2014/main" id="{676F452B-E76D-48C3-911A-5BC2CB8F401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01499" y="3395822"/>
              <a:ext cx="407260" cy="406920"/>
            </a:xfrm>
            <a:custGeom>
              <a:avLst/>
              <a:gdLst>
                <a:gd name="T0" fmla="*/ 10004 w 10004"/>
                <a:gd name="T1" fmla="*/ 5732 h 9996"/>
                <a:gd name="T2" fmla="*/ 9822 w 10004"/>
                <a:gd name="T3" fmla="*/ 5966 h 9996"/>
                <a:gd name="T4" fmla="*/ 8363 w 10004"/>
                <a:gd name="T5" fmla="*/ 6741 h 9996"/>
                <a:gd name="T6" fmla="*/ 9127 w 10004"/>
                <a:gd name="T7" fmla="*/ 7803 h 9996"/>
                <a:gd name="T8" fmla="*/ 8423 w 10004"/>
                <a:gd name="T9" fmla="*/ 8655 h 9996"/>
                <a:gd name="T10" fmla="*/ 7642 w 10004"/>
                <a:gd name="T11" fmla="*/ 9059 h 9996"/>
                <a:gd name="T12" fmla="*/ 6150 w 10004"/>
                <a:gd name="T13" fmla="*/ 8603 h 9996"/>
                <a:gd name="T14" fmla="*/ 5728 w 10004"/>
                <a:gd name="T15" fmla="*/ 9996 h 9996"/>
                <a:gd name="T16" fmla="*/ 4123 w 10004"/>
                <a:gd name="T17" fmla="*/ 9941 h 9996"/>
                <a:gd name="T18" fmla="*/ 3864 w 10004"/>
                <a:gd name="T19" fmla="*/ 8602 h 9996"/>
                <a:gd name="T20" fmla="*/ 2360 w 10004"/>
                <a:gd name="T21" fmla="*/ 9059 h 9996"/>
                <a:gd name="T22" fmla="*/ 2033 w 10004"/>
                <a:gd name="T23" fmla="*/ 9048 h 9996"/>
                <a:gd name="T24" fmla="*/ 913 w 10004"/>
                <a:gd name="T25" fmla="*/ 7805 h 9996"/>
                <a:gd name="T26" fmla="*/ 1296 w 10004"/>
                <a:gd name="T27" fmla="*/ 7224 h 9996"/>
                <a:gd name="T28" fmla="*/ 1380 w 10004"/>
                <a:gd name="T29" fmla="*/ 6122 h 9996"/>
                <a:gd name="T30" fmla="*/ 53 w 10004"/>
                <a:gd name="T31" fmla="*/ 5865 h 9996"/>
                <a:gd name="T32" fmla="*/ 0 w 10004"/>
                <a:gd name="T33" fmla="*/ 4262 h 9996"/>
                <a:gd name="T34" fmla="*/ 175 w 10004"/>
                <a:gd name="T35" fmla="*/ 4028 h 9996"/>
                <a:gd name="T36" fmla="*/ 1639 w 10004"/>
                <a:gd name="T37" fmla="*/ 3247 h 9996"/>
                <a:gd name="T38" fmla="*/ 875 w 10004"/>
                <a:gd name="T39" fmla="*/ 2192 h 9996"/>
                <a:gd name="T40" fmla="*/ 1575 w 10004"/>
                <a:gd name="T41" fmla="*/ 1343 h 9996"/>
                <a:gd name="T42" fmla="*/ 2360 w 10004"/>
                <a:gd name="T43" fmla="*/ 943 h 9996"/>
                <a:gd name="T44" fmla="*/ 3851 w 10004"/>
                <a:gd name="T45" fmla="*/ 1393 h 9996"/>
                <a:gd name="T46" fmla="*/ 4274 w 10004"/>
                <a:gd name="T47" fmla="*/ 0 h 9996"/>
                <a:gd name="T48" fmla="*/ 5878 w 10004"/>
                <a:gd name="T49" fmla="*/ 55 h 9996"/>
                <a:gd name="T50" fmla="*/ 6135 w 10004"/>
                <a:gd name="T51" fmla="*/ 1392 h 9996"/>
                <a:gd name="T52" fmla="*/ 7645 w 10004"/>
                <a:gd name="T53" fmla="*/ 934 h 9996"/>
                <a:gd name="T54" fmla="*/ 7965 w 10004"/>
                <a:gd name="T55" fmla="*/ 940 h 9996"/>
                <a:gd name="T56" fmla="*/ 9085 w 10004"/>
                <a:gd name="T57" fmla="*/ 2190 h 9996"/>
                <a:gd name="T58" fmla="*/ 8702 w 10004"/>
                <a:gd name="T59" fmla="*/ 2772 h 9996"/>
                <a:gd name="T60" fmla="*/ 8618 w 10004"/>
                <a:gd name="T61" fmla="*/ 3868 h 9996"/>
                <a:gd name="T62" fmla="*/ 9945 w 10004"/>
                <a:gd name="T63" fmla="*/ 4132 h 9996"/>
                <a:gd name="T64" fmla="*/ 6183 w 10004"/>
                <a:gd name="T65" fmla="*/ 6176 h 9996"/>
                <a:gd name="T66" fmla="*/ 6183 w 10004"/>
                <a:gd name="T67" fmla="*/ 3818 h 9996"/>
                <a:gd name="T68" fmla="*/ 3825 w 10004"/>
                <a:gd name="T69" fmla="*/ 3819 h 9996"/>
                <a:gd name="T70" fmla="*/ 3825 w 10004"/>
                <a:gd name="T71" fmla="*/ 6177 h 9996"/>
                <a:gd name="T72" fmla="*/ 6183 w 10004"/>
                <a:gd name="T73" fmla="*/ 6176 h 9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04" h="9996">
                  <a:moveTo>
                    <a:pt x="10004" y="4287"/>
                  </a:moveTo>
                  <a:lnTo>
                    <a:pt x="10004" y="5732"/>
                  </a:lnTo>
                  <a:cubicBezTo>
                    <a:pt x="10004" y="5784"/>
                    <a:pt x="9987" y="5834"/>
                    <a:pt x="9952" y="5881"/>
                  </a:cubicBezTo>
                  <a:cubicBezTo>
                    <a:pt x="9918" y="5928"/>
                    <a:pt x="9873" y="5956"/>
                    <a:pt x="9822" y="5966"/>
                  </a:cubicBezTo>
                  <a:lnTo>
                    <a:pt x="8617" y="6148"/>
                  </a:lnTo>
                  <a:cubicBezTo>
                    <a:pt x="8534" y="6382"/>
                    <a:pt x="8449" y="6579"/>
                    <a:pt x="8363" y="6741"/>
                  </a:cubicBezTo>
                  <a:cubicBezTo>
                    <a:pt x="8515" y="6958"/>
                    <a:pt x="8748" y="7257"/>
                    <a:pt x="9060" y="7639"/>
                  </a:cubicBezTo>
                  <a:cubicBezTo>
                    <a:pt x="9104" y="7692"/>
                    <a:pt x="9127" y="7746"/>
                    <a:pt x="9127" y="7803"/>
                  </a:cubicBezTo>
                  <a:cubicBezTo>
                    <a:pt x="9127" y="7859"/>
                    <a:pt x="9108" y="7909"/>
                    <a:pt x="9067" y="7952"/>
                  </a:cubicBezTo>
                  <a:cubicBezTo>
                    <a:pt x="8949" y="8113"/>
                    <a:pt x="8735" y="8347"/>
                    <a:pt x="8423" y="8655"/>
                  </a:cubicBezTo>
                  <a:cubicBezTo>
                    <a:pt x="8110" y="8963"/>
                    <a:pt x="7907" y="9119"/>
                    <a:pt x="7812" y="9119"/>
                  </a:cubicBezTo>
                  <a:cubicBezTo>
                    <a:pt x="7759" y="9119"/>
                    <a:pt x="7704" y="9101"/>
                    <a:pt x="7642" y="9059"/>
                  </a:cubicBezTo>
                  <a:lnTo>
                    <a:pt x="6743" y="8356"/>
                  </a:lnTo>
                  <a:cubicBezTo>
                    <a:pt x="6552" y="8456"/>
                    <a:pt x="6354" y="8538"/>
                    <a:pt x="6150" y="8603"/>
                  </a:cubicBezTo>
                  <a:cubicBezTo>
                    <a:pt x="6080" y="9193"/>
                    <a:pt x="6018" y="9597"/>
                    <a:pt x="5962" y="9813"/>
                  </a:cubicBezTo>
                  <a:cubicBezTo>
                    <a:pt x="5932" y="9934"/>
                    <a:pt x="5854" y="9996"/>
                    <a:pt x="5728" y="9996"/>
                  </a:cubicBezTo>
                  <a:lnTo>
                    <a:pt x="4282" y="9996"/>
                  </a:lnTo>
                  <a:cubicBezTo>
                    <a:pt x="4220" y="9996"/>
                    <a:pt x="4168" y="9977"/>
                    <a:pt x="4123" y="9941"/>
                  </a:cubicBezTo>
                  <a:cubicBezTo>
                    <a:pt x="4078" y="9904"/>
                    <a:pt x="4052" y="9857"/>
                    <a:pt x="4048" y="9802"/>
                  </a:cubicBezTo>
                  <a:lnTo>
                    <a:pt x="3864" y="8602"/>
                  </a:lnTo>
                  <a:cubicBezTo>
                    <a:pt x="3652" y="8532"/>
                    <a:pt x="3457" y="8453"/>
                    <a:pt x="3278" y="8362"/>
                  </a:cubicBezTo>
                  <a:lnTo>
                    <a:pt x="2360" y="9059"/>
                  </a:lnTo>
                  <a:cubicBezTo>
                    <a:pt x="2317" y="9098"/>
                    <a:pt x="2263" y="9119"/>
                    <a:pt x="2196" y="9119"/>
                  </a:cubicBezTo>
                  <a:cubicBezTo>
                    <a:pt x="2135" y="9119"/>
                    <a:pt x="2082" y="9097"/>
                    <a:pt x="2033" y="9048"/>
                  </a:cubicBezTo>
                  <a:cubicBezTo>
                    <a:pt x="1486" y="8554"/>
                    <a:pt x="1128" y="8188"/>
                    <a:pt x="958" y="7954"/>
                  </a:cubicBezTo>
                  <a:cubicBezTo>
                    <a:pt x="928" y="7910"/>
                    <a:pt x="913" y="7860"/>
                    <a:pt x="913" y="7805"/>
                  </a:cubicBezTo>
                  <a:cubicBezTo>
                    <a:pt x="913" y="7753"/>
                    <a:pt x="930" y="7704"/>
                    <a:pt x="965" y="7657"/>
                  </a:cubicBezTo>
                  <a:cubicBezTo>
                    <a:pt x="1031" y="7565"/>
                    <a:pt x="1140" y="7422"/>
                    <a:pt x="1296" y="7224"/>
                  </a:cubicBezTo>
                  <a:cubicBezTo>
                    <a:pt x="1453" y="7027"/>
                    <a:pt x="1570" y="6874"/>
                    <a:pt x="1648" y="6765"/>
                  </a:cubicBezTo>
                  <a:cubicBezTo>
                    <a:pt x="1530" y="6549"/>
                    <a:pt x="1441" y="6334"/>
                    <a:pt x="1380" y="6122"/>
                  </a:cubicBezTo>
                  <a:lnTo>
                    <a:pt x="189" y="5947"/>
                  </a:lnTo>
                  <a:cubicBezTo>
                    <a:pt x="133" y="5939"/>
                    <a:pt x="86" y="5912"/>
                    <a:pt x="53" y="5865"/>
                  </a:cubicBezTo>
                  <a:cubicBezTo>
                    <a:pt x="19" y="5820"/>
                    <a:pt x="0" y="5768"/>
                    <a:pt x="0" y="5712"/>
                  </a:cubicBezTo>
                  <a:lnTo>
                    <a:pt x="0" y="4262"/>
                  </a:lnTo>
                  <a:cubicBezTo>
                    <a:pt x="0" y="4209"/>
                    <a:pt x="18" y="4160"/>
                    <a:pt x="53" y="4113"/>
                  </a:cubicBezTo>
                  <a:cubicBezTo>
                    <a:pt x="88" y="4065"/>
                    <a:pt x="128" y="4038"/>
                    <a:pt x="175" y="4028"/>
                  </a:cubicBezTo>
                  <a:lnTo>
                    <a:pt x="1385" y="3845"/>
                  </a:lnTo>
                  <a:cubicBezTo>
                    <a:pt x="1446" y="3645"/>
                    <a:pt x="1530" y="3445"/>
                    <a:pt x="1639" y="3247"/>
                  </a:cubicBezTo>
                  <a:cubicBezTo>
                    <a:pt x="1465" y="2999"/>
                    <a:pt x="1234" y="2700"/>
                    <a:pt x="941" y="2348"/>
                  </a:cubicBezTo>
                  <a:cubicBezTo>
                    <a:pt x="898" y="2295"/>
                    <a:pt x="875" y="2244"/>
                    <a:pt x="875" y="2192"/>
                  </a:cubicBezTo>
                  <a:cubicBezTo>
                    <a:pt x="875" y="2148"/>
                    <a:pt x="894" y="2098"/>
                    <a:pt x="935" y="2043"/>
                  </a:cubicBezTo>
                  <a:cubicBezTo>
                    <a:pt x="1048" y="1887"/>
                    <a:pt x="1260" y="1654"/>
                    <a:pt x="1575" y="1343"/>
                  </a:cubicBezTo>
                  <a:cubicBezTo>
                    <a:pt x="1890" y="1032"/>
                    <a:pt x="2095" y="877"/>
                    <a:pt x="2190" y="877"/>
                  </a:cubicBezTo>
                  <a:cubicBezTo>
                    <a:pt x="2246" y="877"/>
                    <a:pt x="2303" y="898"/>
                    <a:pt x="2360" y="943"/>
                  </a:cubicBezTo>
                  <a:lnTo>
                    <a:pt x="3259" y="1640"/>
                  </a:lnTo>
                  <a:cubicBezTo>
                    <a:pt x="3449" y="1540"/>
                    <a:pt x="3648" y="1458"/>
                    <a:pt x="3851" y="1393"/>
                  </a:cubicBezTo>
                  <a:cubicBezTo>
                    <a:pt x="3922" y="803"/>
                    <a:pt x="3984" y="399"/>
                    <a:pt x="4040" y="183"/>
                  </a:cubicBezTo>
                  <a:cubicBezTo>
                    <a:pt x="4070" y="62"/>
                    <a:pt x="4148" y="0"/>
                    <a:pt x="4274" y="0"/>
                  </a:cubicBezTo>
                  <a:lnTo>
                    <a:pt x="5719" y="0"/>
                  </a:lnTo>
                  <a:cubicBezTo>
                    <a:pt x="5780" y="0"/>
                    <a:pt x="5833" y="19"/>
                    <a:pt x="5878" y="55"/>
                  </a:cubicBezTo>
                  <a:cubicBezTo>
                    <a:pt x="5923" y="92"/>
                    <a:pt x="5948" y="139"/>
                    <a:pt x="5953" y="194"/>
                  </a:cubicBezTo>
                  <a:lnTo>
                    <a:pt x="6135" y="1392"/>
                  </a:lnTo>
                  <a:cubicBezTo>
                    <a:pt x="6348" y="1462"/>
                    <a:pt x="6543" y="1540"/>
                    <a:pt x="6722" y="1632"/>
                  </a:cubicBezTo>
                  <a:lnTo>
                    <a:pt x="7645" y="934"/>
                  </a:lnTo>
                  <a:cubicBezTo>
                    <a:pt x="7684" y="895"/>
                    <a:pt x="7736" y="874"/>
                    <a:pt x="7802" y="874"/>
                  </a:cubicBezTo>
                  <a:cubicBezTo>
                    <a:pt x="7858" y="874"/>
                    <a:pt x="7913" y="895"/>
                    <a:pt x="7965" y="940"/>
                  </a:cubicBezTo>
                  <a:cubicBezTo>
                    <a:pt x="8525" y="1457"/>
                    <a:pt x="8883" y="1827"/>
                    <a:pt x="9040" y="2047"/>
                  </a:cubicBezTo>
                  <a:cubicBezTo>
                    <a:pt x="9070" y="2080"/>
                    <a:pt x="9085" y="2129"/>
                    <a:pt x="9085" y="2190"/>
                  </a:cubicBezTo>
                  <a:cubicBezTo>
                    <a:pt x="9085" y="2243"/>
                    <a:pt x="9068" y="2293"/>
                    <a:pt x="9033" y="2339"/>
                  </a:cubicBezTo>
                  <a:cubicBezTo>
                    <a:pt x="8967" y="2430"/>
                    <a:pt x="8858" y="2574"/>
                    <a:pt x="8702" y="2772"/>
                  </a:cubicBezTo>
                  <a:cubicBezTo>
                    <a:pt x="8545" y="2969"/>
                    <a:pt x="8428" y="3122"/>
                    <a:pt x="8350" y="3230"/>
                  </a:cubicBezTo>
                  <a:cubicBezTo>
                    <a:pt x="8463" y="3448"/>
                    <a:pt x="8552" y="3660"/>
                    <a:pt x="8618" y="3868"/>
                  </a:cubicBezTo>
                  <a:lnTo>
                    <a:pt x="9809" y="4050"/>
                  </a:lnTo>
                  <a:cubicBezTo>
                    <a:pt x="9865" y="4058"/>
                    <a:pt x="9910" y="4085"/>
                    <a:pt x="9945" y="4132"/>
                  </a:cubicBezTo>
                  <a:cubicBezTo>
                    <a:pt x="9985" y="4180"/>
                    <a:pt x="10004" y="4230"/>
                    <a:pt x="10004" y="4287"/>
                  </a:cubicBezTo>
                  <a:close/>
                  <a:moveTo>
                    <a:pt x="6183" y="6176"/>
                  </a:moveTo>
                  <a:cubicBezTo>
                    <a:pt x="6508" y="5851"/>
                    <a:pt x="6672" y="5457"/>
                    <a:pt x="6672" y="4997"/>
                  </a:cubicBezTo>
                  <a:cubicBezTo>
                    <a:pt x="6672" y="4537"/>
                    <a:pt x="6508" y="4144"/>
                    <a:pt x="6183" y="3818"/>
                  </a:cubicBezTo>
                  <a:cubicBezTo>
                    <a:pt x="5858" y="3494"/>
                    <a:pt x="5464" y="3331"/>
                    <a:pt x="5004" y="3331"/>
                  </a:cubicBezTo>
                  <a:cubicBezTo>
                    <a:pt x="4544" y="3331"/>
                    <a:pt x="4151" y="3494"/>
                    <a:pt x="3825" y="3819"/>
                  </a:cubicBezTo>
                  <a:cubicBezTo>
                    <a:pt x="3500" y="4144"/>
                    <a:pt x="3336" y="4538"/>
                    <a:pt x="3336" y="4998"/>
                  </a:cubicBezTo>
                  <a:cubicBezTo>
                    <a:pt x="3336" y="5458"/>
                    <a:pt x="3500" y="5851"/>
                    <a:pt x="3825" y="6177"/>
                  </a:cubicBezTo>
                  <a:cubicBezTo>
                    <a:pt x="4150" y="6503"/>
                    <a:pt x="4544" y="6666"/>
                    <a:pt x="5004" y="6666"/>
                  </a:cubicBezTo>
                  <a:cubicBezTo>
                    <a:pt x="5464" y="6663"/>
                    <a:pt x="5856" y="6500"/>
                    <a:pt x="6183" y="61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0E6E67B-E418-C0AB-918D-6ECA8215C539}"/>
              </a:ext>
            </a:extLst>
          </p:cNvPr>
          <p:cNvGrpSpPr/>
          <p:nvPr/>
        </p:nvGrpSpPr>
        <p:grpSpPr>
          <a:xfrm>
            <a:off x="8165074" y="3757820"/>
            <a:ext cx="3516196" cy="850162"/>
            <a:chOff x="8165074" y="3821320"/>
            <a:chExt cx="3516196" cy="8501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AC58AF7A-40E1-3A9B-9C4C-DB1D637A8A34}"/>
                </a:ext>
              </a:extLst>
            </p:cNvPr>
            <p:cNvSpPr/>
            <p:nvPr/>
          </p:nvSpPr>
          <p:spPr>
            <a:xfrm>
              <a:off x="8165074" y="382132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455BE56-1529-1A69-DA18-D3276FDB5124}"/>
                </a:ext>
              </a:extLst>
            </p:cNvPr>
            <p:cNvSpPr txBox="1"/>
            <p:nvPr/>
          </p:nvSpPr>
          <p:spPr>
            <a:xfrm>
              <a:off x="9118041" y="3941864"/>
              <a:ext cx="211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点击添加关键词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415246-F140-DAFC-4AF6-4322FD5B0160}"/>
                </a:ext>
              </a:extLst>
            </p:cNvPr>
            <p:cNvSpPr txBox="1"/>
            <p:nvPr/>
          </p:nvSpPr>
          <p:spPr>
            <a:xfrm>
              <a:off x="9130741" y="4229814"/>
              <a:ext cx="2550529" cy="33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建议尽量提炼内容精简展示</a:t>
              </a:r>
              <a:endPara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1" name="Group 19">
              <a:extLst>
                <a:ext uri="{FF2B5EF4-FFF2-40B4-BE49-F238E27FC236}">
                  <a16:creationId xmlns:a16="http://schemas.microsoft.com/office/drawing/2014/main" id="{6354C2E0-9F52-4987-2FDE-3D29BE969850}"/>
                </a:ext>
              </a:extLst>
            </p:cNvPr>
            <p:cNvGrpSpPr/>
            <p:nvPr/>
          </p:nvGrpSpPr>
          <p:grpSpPr>
            <a:xfrm>
              <a:off x="8361541" y="3877922"/>
              <a:ext cx="691518" cy="691518"/>
              <a:chOff x="4107620" y="3296640"/>
              <a:chExt cx="604504" cy="604504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AF64BD4-68C3-E4D2-5BC5-F59400622625}"/>
                  </a:ext>
                </a:extLst>
              </p:cNvPr>
              <p:cNvSpPr/>
              <p:nvPr/>
            </p:nvSpPr>
            <p:spPr>
              <a:xfrm>
                <a:off x="4107620" y="3296640"/>
                <a:ext cx="604504" cy="604504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3" name="search-home_86260">
                <a:extLst>
                  <a:ext uri="{FF2B5EF4-FFF2-40B4-BE49-F238E27FC236}">
                    <a16:creationId xmlns:a16="http://schemas.microsoft.com/office/drawing/2014/main" id="{D929F065-C0CC-CEF5-884C-0645A6C97D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232504" y="3489487"/>
                <a:ext cx="399859" cy="295818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278945 h 440259"/>
                  <a:gd name="T19" fmla="*/ 278945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88862 h 440259"/>
                  <a:gd name="T31" fmla="*/ 88862 h 440259"/>
                  <a:gd name="T32" fmla="*/ 278945 h 440259"/>
                  <a:gd name="T33" fmla="*/ 278945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278945 h 440259"/>
                  <a:gd name="T41" fmla="*/ 278945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278945 h 440259"/>
                  <a:gd name="T59" fmla="*/ 278945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08" h="4896">
                    <a:moveTo>
                      <a:pt x="6608" y="638"/>
                    </a:moveTo>
                    <a:lnTo>
                      <a:pt x="6608" y="2638"/>
                    </a:lnTo>
                    <a:cubicBezTo>
                      <a:pt x="6608" y="2638"/>
                      <a:pt x="6180" y="2723"/>
                      <a:pt x="6092" y="2734"/>
                    </a:cubicBezTo>
                    <a:cubicBezTo>
                      <a:pt x="6004" y="2745"/>
                      <a:pt x="5728" y="2834"/>
                      <a:pt x="5528" y="2642"/>
                    </a:cubicBezTo>
                    <a:cubicBezTo>
                      <a:pt x="5219" y="2346"/>
                      <a:pt x="4122" y="1254"/>
                      <a:pt x="4122" y="1254"/>
                    </a:cubicBezTo>
                    <a:cubicBezTo>
                      <a:pt x="4122" y="1254"/>
                      <a:pt x="3932" y="1069"/>
                      <a:pt x="3629" y="1229"/>
                    </a:cubicBezTo>
                    <a:cubicBezTo>
                      <a:pt x="3350" y="1376"/>
                      <a:pt x="2936" y="1592"/>
                      <a:pt x="2764" y="1675"/>
                    </a:cubicBezTo>
                    <a:cubicBezTo>
                      <a:pt x="2437" y="1849"/>
                      <a:pt x="2167" y="1574"/>
                      <a:pt x="2167" y="1364"/>
                    </a:cubicBezTo>
                    <a:cubicBezTo>
                      <a:pt x="2167" y="1201"/>
                      <a:pt x="2269" y="1090"/>
                      <a:pt x="2414" y="1009"/>
                    </a:cubicBezTo>
                    <a:cubicBezTo>
                      <a:pt x="2808" y="770"/>
                      <a:pt x="3637" y="305"/>
                      <a:pt x="3983" y="121"/>
                    </a:cubicBezTo>
                    <a:cubicBezTo>
                      <a:pt x="4193" y="9"/>
                      <a:pt x="4344" y="0"/>
                      <a:pt x="4633" y="243"/>
                    </a:cubicBezTo>
                    <a:cubicBezTo>
                      <a:pt x="4988" y="541"/>
                      <a:pt x="5304" y="814"/>
                      <a:pt x="5304" y="814"/>
                    </a:cubicBezTo>
                    <a:cubicBezTo>
                      <a:pt x="5304" y="814"/>
                      <a:pt x="5407" y="900"/>
                      <a:pt x="5571" y="865"/>
                    </a:cubicBezTo>
                    <a:cubicBezTo>
                      <a:pt x="5975" y="780"/>
                      <a:pt x="6608" y="638"/>
                      <a:pt x="6608" y="638"/>
                    </a:cubicBezTo>
                    <a:close/>
                    <a:moveTo>
                      <a:pt x="2241" y="4027"/>
                    </a:moveTo>
                    <a:cubicBezTo>
                      <a:pt x="2294" y="3891"/>
                      <a:pt x="2277" y="3738"/>
                      <a:pt x="2175" y="3633"/>
                    </a:cubicBezTo>
                    <a:cubicBezTo>
                      <a:pt x="2083" y="3540"/>
                      <a:pt x="1950" y="3515"/>
                      <a:pt x="1822" y="3544"/>
                    </a:cubicBezTo>
                    <a:cubicBezTo>
                      <a:pt x="1858" y="3418"/>
                      <a:pt x="1838" y="3283"/>
                      <a:pt x="1746" y="3188"/>
                    </a:cubicBezTo>
                    <a:cubicBezTo>
                      <a:pt x="1654" y="3095"/>
                      <a:pt x="1521" y="3070"/>
                      <a:pt x="1394" y="3099"/>
                    </a:cubicBezTo>
                    <a:cubicBezTo>
                      <a:pt x="1429" y="2973"/>
                      <a:pt x="1409" y="2838"/>
                      <a:pt x="1317" y="2744"/>
                    </a:cubicBezTo>
                    <a:cubicBezTo>
                      <a:pt x="1173" y="2596"/>
                      <a:pt x="924" y="2602"/>
                      <a:pt x="760" y="2758"/>
                    </a:cubicBezTo>
                    <a:cubicBezTo>
                      <a:pt x="597" y="2915"/>
                      <a:pt x="492" y="3198"/>
                      <a:pt x="638" y="3365"/>
                    </a:cubicBezTo>
                    <a:cubicBezTo>
                      <a:pt x="783" y="3531"/>
                      <a:pt x="950" y="3430"/>
                      <a:pt x="1077" y="3401"/>
                    </a:cubicBezTo>
                    <a:cubicBezTo>
                      <a:pt x="1042" y="3527"/>
                      <a:pt x="936" y="3645"/>
                      <a:pt x="1066" y="3810"/>
                    </a:cubicBezTo>
                    <a:cubicBezTo>
                      <a:pt x="1197" y="3975"/>
                      <a:pt x="1378" y="3875"/>
                      <a:pt x="1506" y="3846"/>
                    </a:cubicBezTo>
                    <a:cubicBezTo>
                      <a:pt x="1470" y="3972"/>
                      <a:pt x="1369" y="4101"/>
                      <a:pt x="1494" y="4254"/>
                    </a:cubicBezTo>
                    <a:cubicBezTo>
                      <a:pt x="1621" y="4408"/>
                      <a:pt x="1829" y="4326"/>
                      <a:pt x="1966" y="4283"/>
                    </a:cubicBezTo>
                    <a:cubicBezTo>
                      <a:pt x="1913" y="4419"/>
                      <a:pt x="1799" y="4566"/>
                      <a:pt x="1945" y="4730"/>
                    </a:cubicBezTo>
                    <a:cubicBezTo>
                      <a:pt x="2090" y="4896"/>
                      <a:pt x="2426" y="4819"/>
                      <a:pt x="2590" y="4663"/>
                    </a:cubicBezTo>
                    <a:cubicBezTo>
                      <a:pt x="2753" y="4506"/>
                      <a:pt x="2769" y="4258"/>
                      <a:pt x="2625" y="4110"/>
                    </a:cubicBezTo>
                    <a:cubicBezTo>
                      <a:pt x="2526" y="4008"/>
                      <a:pt x="2378" y="3985"/>
                      <a:pt x="2241" y="4027"/>
                    </a:cubicBezTo>
                    <a:close/>
                    <a:moveTo>
                      <a:pt x="5233" y="2987"/>
                    </a:moveTo>
                    <a:cubicBezTo>
                      <a:pt x="4047" y="1802"/>
                      <a:pt x="4605" y="2359"/>
                      <a:pt x="3967" y="1720"/>
                    </a:cubicBezTo>
                    <a:cubicBezTo>
                      <a:pt x="3967" y="1720"/>
                      <a:pt x="3775" y="1529"/>
                      <a:pt x="3523" y="1640"/>
                    </a:cubicBezTo>
                    <a:cubicBezTo>
                      <a:pt x="3346" y="1718"/>
                      <a:pt x="3117" y="1824"/>
                      <a:pt x="2945" y="1905"/>
                    </a:cubicBezTo>
                    <a:cubicBezTo>
                      <a:pt x="2757" y="2004"/>
                      <a:pt x="2621" y="2034"/>
                      <a:pt x="2557" y="2034"/>
                    </a:cubicBezTo>
                    <a:cubicBezTo>
                      <a:pt x="2192" y="2031"/>
                      <a:pt x="1896" y="1738"/>
                      <a:pt x="1896" y="1373"/>
                    </a:cubicBezTo>
                    <a:cubicBezTo>
                      <a:pt x="1896" y="1137"/>
                      <a:pt x="2022" y="931"/>
                      <a:pt x="2209" y="814"/>
                    </a:cubicBezTo>
                    <a:cubicBezTo>
                      <a:pt x="2472" y="632"/>
                      <a:pt x="3078" y="310"/>
                      <a:pt x="3078" y="310"/>
                    </a:cubicBezTo>
                    <a:cubicBezTo>
                      <a:pt x="3078" y="310"/>
                      <a:pt x="2894" y="76"/>
                      <a:pt x="2489" y="76"/>
                    </a:cubicBezTo>
                    <a:cubicBezTo>
                      <a:pt x="2085" y="76"/>
                      <a:pt x="1240" y="629"/>
                      <a:pt x="1240" y="629"/>
                    </a:cubicBezTo>
                    <a:cubicBezTo>
                      <a:pt x="1240" y="629"/>
                      <a:pt x="1000" y="783"/>
                      <a:pt x="659" y="644"/>
                    </a:cubicBezTo>
                    <a:lnTo>
                      <a:pt x="0" y="415"/>
                    </a:lnTo>
                    <a:lnTo>
                      <a:pt x="0" y="2704"/>
                    </a:lnTo>
                    <a:cubicBezTo>
                      <a:pt x="0" y="2704"/>
                      <a:pt x="188" y="2758"/>
                      <a:pt x="357" y="2827"/>
                    </a:cubicBezTo>
                    <a:cubicBezTo>
                      <a:pt x="395" y="2719"/>
                      <a:pt x="457" y="2618"/>
                      <a:pt x="542" y="2535"/>
                    </a:cubicBezTo>
                    <a:cubicBezTo>
                      <a:pt x="822" y="2268"/>
                      <a:pt x="1287" y="2265"/>
                      <a:pt x="1542" y="2528"/>
                    </a:cubicBezTo>
                    <a:cubicBezTo>
                      <a:pt x="1619" y="2608"/>
                      <a:pt x="1673" y="2703"/>
                      <a:pt x="1700" y="2808"/>
                    </a:cubicBezTo>
                    <a:cubicBezTo>
                      <a:pt x="1803" y="2840"/>
                      <a:pt x="1896" y="2896"/>
                      <a:pt x="1971" y="2973"/>
                    </a:cubicBezTo>
                    <a:cubicBezTo>
                      <a:pt x="2048" y="3053"/>
                      <a:pt x="2101" y="3148"/>
                      <a:pt x="2129" y="3253"/>
                    </a:cubicBezTo>
                    <a:cubicBezTo>
                      <a:pt x="2231" y="3285"/>
                      <a:pt x="2324" y="3341"/>
                      <a:pt x="2399" y="3418"/>
                    </a:cubicBezTo>
                    <a:cubicBezTo>
                      <a:pt x="2484" y="3505"/>
                      <a:pt x="2540" y="3611"/>
                      <a:pt x="2566" y="3725"/>
                    </a:cubicBezTo>
                    <a:cubicBezTo>
                      <a:pt x="2674" y="3756"/>
                      <a:pt x="2771" y="3814"/>
                      <a:pt x="2849" y="3894"/>
                    </a:cubicBezTo>
                    <a:cubicBezTo>
                      <a:pt x="3002" y="4051"/>
                      <a:pt x="3056" y="4265"/>
                      <a:pt x="3023" y="4471"/>
                    </a:cubicBezTo>
                    <a:cubicBezTo>
                      <a:pt x="3024" y="4471"/>
                      <a:pt x="3024" y="4471"/>
                      <a:pt x="3024" y="4472"/>
                    </a:cubicBezTo>
                    <a:cubicBezTo>
                      <a:pt x="3027" y="4475"/>
                      <a:pt x="3119" y="4578"/>
                      <a:pt x="3177" y="4636"/>
                    </a:cubicBezTo>
                    <a:cubicBezTo>
                      <a:pt x="3290" y="4749"/>
                      <a:pt x="3475" y="4749"/>
                      <a:pt x="3588" y="4636"/>
                    </a:cubicBezTo>
                    <a:cubicBezTo>
                      <a:pt x="3700" y="4523"/>
                      <a:pt x="3701" y="4339"/>
                      <a:pt x="3588" y="4225"/>
                    </a:cubicBezTo>
                    <a:cubicBezTo>
                      <a:pt x="3584" y="4221"/>
                      <a:pt x="3180" y="3799"/>
                      <a:pt x="3213" y="3766"/>
                    </a:cubicBezTo>
                    <a:cubicBezTo>
                      <a:pt x="3245" y="3734"/>
                      <a:pt x="3759" y="4269"/>
                      <a:pt x="3769" y="4279"/>
                    </a:cubicBezTo>
                    <a:cubicBezTo>
                      <a:pt x="3882" y="4391"/>
                      <a:pt x="4066" y="4391"/>
                      <a:pt x="4179" y="4279"/>
                    </a:cubicBezTo>
                    <a:cubicBezTo>
                      <a:pt x="4292" y="4166"/>
                      <a:pt x="4292" y="3981"/>
                      <a:pt x="4179" y="3868"/>
                    </a:cubicBezTo>
                    <a:cubicBezTo>
                      <a:pt x="4174" y="3863"/>
                      <a:pt x="4151" y="3841"/>
                      <a:pt x="4142" y="3832"/>
                    </a:cubicBezTo>
                    <a:cubicBezTo>
                      <a:pt x="4142" y="3832"/>
                      <a:pt x="3632" y="3378"/>
                      <a:pt x="3671" y="3339"/>
                    </a:cubicBezTo>
                    <a:cubicBezTo>
                      <a:pt x="3710" y="3300"/>
                      <a:pt x="4343" y="3891"/>
                      <a:pt x="4345" y="3891"/>
                    </a:cubicBezTo>
                    <a:cubicBezTo>
                      <a:pt x="4458" y="3993"/>
                      <a:pt x="4634" y="3992"/>
                      <a:pt x="4743" y="3883"/>
                    </a:cubicBezTo>
                    <a:cubicBezTo>
                      <a:pt x="4850" y="3776"/>
                      <a:pt x="4852" y="3608"/>
                      <a:pt x="4758" y="3494"/>
                    </a:cubicBezTo>
                    <a:cubicBezTo>
                      <a:pt x="4756" y="3488"/>
                      <a:pt x="4275" y="2986"/>
                      <a:pt x="4312" y="2948"/>
                    </a:cubicBezTo>
                    <a:cubicBezTo>
                      <a:pt x="4351" y="2910"/>
                      <a:pt x="4826" y="3400"/>
                      <a:pt x="4827" y="3401"/>
                    </a:cubicBezTo>
                    <a:cubicBezTo>
                      <a:pt x="4940" y="3513"/>
                      <a:pt x="5124" y="3513"/>
                      <a:pt x="5238" y="3401"/>
                    </a:cubicBezTo>
                    <a:cubicBezTo>
                      <a:pt x="5350" y="3288"/>
                      <a:pt x="5350" y="3103"/>
                      <a:pt x="5238" y="2990"/>
                    </a:cubicBezTo>
                    <a:cubicBezTo>
                      <a:pt x="5236" y="2989"/>
                      <a:pt x="5234" y="2988"/>
                      <a:pt x="5233" y="29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</p:grpSp>
      <p:grpSp>
        <p:nvGrpSpPr>
          <p:cNvPr id="34" name="Group 19">
            <a:extLst>
              <a:ext uri="{FF2B5EF4-FFF2-40B4-BE49-F238E27FC236}">
                <a16:creationId xmlns:a16="http://schemas.microsoft.com/office/drawing/2014/main" id="{1DBF9C49-18C5-5F03-4B66-4F8B00C60620}"/>
              </a:ext>
            </a:extLst>
          </p:cNvPr>
          <p:cNvGrpSpPr/>
          <p:nvPr/>
        </p:nvGrpSpPr>
        <p:grpSpPr>
          <a:xfrm>
            <a:off x="8504066" y="1937960"/>
            <a:ext cx="533469" cy="533469"/>
            <a:chOff x="4107620" y="3296640"/>
            <a:chExt cx="604504" cy="604504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2417316-A1E9-16F9-ED2A-EAFBF293BEA5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6" name="search-home_86260">
              <a:extLst>
                <a:ext uri="{FF2B5EF4-FFF2-40B4-BE49-F238E27FC236}">
                  <a16:creationId xmlns:a16="http://schemas.microsoft.com/office/drawing/2014/main" id="{FFEB2A2E-7DF8-D8AD-0DB7-D90AB4B680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79570" y="3395652"/>
              <a:ext cx="308402" cy="44873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37" name="Group 7">
            <a:extLst>
              <a:ext uri="{FF2B5EF4-FFF2-40B4-BE49-F238E27FC236}">
                <a16:creationId xmlns:a16="http://schemas.microsoft.com/office/drawing/2014/main" id="{B89C1D64-DB6E-C6A6-329A-1A849B8FDBBC}"/>
              </a:ext>
            </a:extLst>
          </p:cNvPr>
          <p:cNvGrpSpPr/>
          <p:nvPr/>
        </p:nvGrpSpPr>
        <p:grpSpPr>
          <a:xfrm>
            <a:off x="4752434" y="1930092"/>
            <a:ext cx="533469" cy="533469"/>
            <a:chOff x="4798242" y="1930092"/>
            <a:chExt cx="533469" cy="533469"/>
          </a:xfrm>
        </p:grpSpPr>
        <p:sp>
          <p:nvSpPr>
            <p:cNvPr id="38" name="search-home_86260">
              <a:extLst>
                <a:ext uri="{FF2B5EF4-FFF2-40B4-BE49-F238E27FC236}">
                  <a16:creationId xmlns:a16="http://schemas.microsoft.com/office/drawing/2014/main" id="{52AF80A7-68CC-7EAF-1231-BA94342D5B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25949" y="2043086"/>
              <a:ext cx="276426" cy="360000"/>
            </a:xfrm>
            <a:custGeom>
              <a:avLst/>
              <a:gdLst>
                <a:gd name="connsiteX0" fmla="*/ 60812 w 465873"/>
                <a:gd name="connsiteY0" fmla="*/ 546036 h 606722"/>
                <a:gd name="connsiteX1" fmla="*/ 405150 w 465873"/>
                <a:gd name="connsiteY1" fmla="*/ 546036 h 606722"/>
                <a:gd name="connsiteX2" fmla="*/ 415207 w 465873"/>
                <a:gd name="connsiteY2" fmla="*/ 556162 h 606722"/>
                <a:gd name="connsiteX3" fmla="*/ 405150 w 465873"/>
                <a:gd name="connsiteY3" fmla="*/ 566288 h 606722"/>
                <a:gd name="connsiteX4" fmla="*/ 60812 w 465873"/>
                <a:gd name="connsiteY4" fmla="*/ 566288 h 606722"/>
                <a:gd name="connsiteX5" fmla="*/ 50666 w 465873"/>
                <a:gd name="connsiteY5" fmla="*/ 556162 h 606722"/>
                <a:gd name="connsiteX6" fmla="*/ 60812 w 465873"/>
                <a:gd name="connsiteY6" fmla="*/ 546036 h 606722"/>
                <a:gd name="connsiteX7" fmla="*/ 50646 w 465873"/>
                <a:gd name="connsiteY7" fmla="*/ 525761 h 606722"/>
                <a:gd name="connsiteX8" fmla="*/ 20294 w 465873"/>
                <a:gd name="connsiteY8" fmla="*/ 556154 h 606722"/>
                <a:gd name="connsiteX9" fmla="*/ 50646 w 465873"/>
                <a:gd name="connsiteY9" fmla="*/ 586459 h 606722"/>
                <a:gd name="connsiteX10" fmla="*/ 445668 w 465873"/>
                <a:gd name="connsiteY10" fmla="*/ 586459 h 606722"/>
                <a:gd name="connsiteX11" fmla="*/ 445668 w 465873"/>
                <a:gd name="connsiteY11" fmla="*/ 525761 h 606722"/>
                <a:gd name="connsiteX12" fmla="*/ 70940 w 465873"/>
                <a:gd name="connsiteY12" fmla="*/ 525761 h 606722"/>
                <a:gd name="connsiteX13" fmla="*/ 263342 w 465873"/>
                <a:gd name="connsiteY13" fmla="*/ 255447 h 606722"/>
                <a:gd name="connsiteX14" fmla="*/ 274289 w 465873"/>
                <a:gd name="connsiteY14" fmla="*/ 277482 h 606722"/>
                <a:gd name="connsiteX15" fmla="*/ 283367 w 465873"/>
                <a:gd name="connsiteY15" fmla="*/ 283079 h 606722"/>
                <a:gd name="connsiteX16" fmla="*/ 303926 w 465873"/>
                <a:gd name="connsiteY16" fmla="*/ 283168 h 606722"/>
                <a:gd name="connsiteX17" fmla="*/ 287550 w 465873"/>
                <a:gd name="connsiteY17" fmla="*/ 304847 h 606722"/>
                <a:gd name="connsiteX18" fmla="*/ 285681 w 465873"/>
                <a:gd name="connsiteY18" fmla="*/ 312755 h 606722"/>
                <a:gd name="connsiteX19" fmla="*/ 290131 w 465873"/>
                <a:gd name="connsiteY19" fmla="*/ 336033 h 606722"/>
                <a:gd name="connsiteX20" fmla="*/ 267792 w 465873"/>
                <a:gd name="connsiteY20" fmla="*/ 325193 h 606722"/>
                <a:gd name="connsiteX21" fmla="*/ 258981 w 465873"/>
                <a:gd name="connsiteY21" fmla="*/ 325193 h 606722"/>
                <a:gd name="connsiteX22" fmla="*/ 236552 w 465873"/>
                <a:gd name="connsiteY22" fmla="*/ 336033 h 606722"/>
                <a:gd name="connsiteX23" fmla="*/ 241002 w 465873"/>
                <a:gd name="connsiteY23" fmla="*/ 312755 h 606722"/>
                <a:gd name="connsiteX24" fmla="*/ 239133 w 465873"/>
                <a:gd name="connsiteY24" fmla="*/ 304847 h 606722"/>
                <a:gd name="connsiteX25" fmla="*/ 222846 w 465873"/>
                <a:gd name="connsiteY25" fmla="*/ 283168 h 606722"/>
                <a:gd name="connsiteX26" fmla="*/ 243405 w 465873"/>
                <a:gd name="connsiteY26" fmla="*/ 283079 h 606722"/>
                <a:gd name="connsiteX27" fmla="*/ 252483 w 465873"/>
                <a:gd name="connsiteY27" fmla="*/ 277482 h 606722"/>
                <a:gd name="connsiteX28" fmla="*/ 263384 w 465873"/>
                <a:gd name="connsiteY28" fmla="*/ 222925 h 606722"/>
                <a:gd name="connsiteX29" fmla="*/ 254272 w 465873"/>
                <a:gd name="connsiteY29" fmla="*/ 228124 h 606722"/>
                <a:gd name="connsiteX30" fmla="*/ 237094 w 465873"/>
                <a:gd name="connsiteY30" fmla="*/ 262871 h 606722"/>
                <a:gd name="connsiteX31" fmla="*/ 202649 w 465873"/>
                <a:gd name="connsiteY31" fmla="*/ 262871 h 606722"/>
                <a:gd name="connsiteX32" fmla="*/ 193571 w 465873"/>
                <a:gd name="connsiteY32" fmla="*/ 268470 h 606722"/>
                <a:gd name="connsiteX33" fmla="*/ 194550 w 465873"/>
                <a:gd name="connsiteY33" fmla="*/ 279045 h 606722"/>
                <a:gd name="connsiteX34" fmla="*/ 220272 w 465873"/>
                <a:gd name="connsiteY34" fmla="*/ 313348 h 606722"/>
                <a:gd name="connsiteX35" fmla="*/ 212885 w 465873"/>
                <a:gd name="connsiteY35" fmla="*/ 352006 h 606722"/>
                <a:gd name="connsiteX36" fmla="*/ 216712 w 465873"/>
                <a:gd name="connsiteY36" fmla="*/ 361959 h 606722"/>
                <a:gd name="connsiteX37" fmla="*/ 227304 w 465873"/>
                <a:gd name="connsiteY37" fmla="*/ 363026 h 606722"/>
                <a:gd name="connsiteX38" fmla="*/ 263351 w 465873"/>
                <a:gd name="connsiteY38" fmla="*/ 345519 h 606722"/>
                <a:gd name="connsiteX39" fmla="*/ 299486 w 465873"/>
                <a:gd name="connsiteY39" fmla="*/ 363026 h 606722"/>
                <a:gd name="connsiteX40" fmla="*/ 303848 w 465873"/>
                <a:gd name="connsiteY40" fmla="*/ 364003 h 606722"/>
                <a:gd name="connsiteX41" fmla="*/ 310078 w 465873"/>
                <a:gd name="connsiteY41" fmla="*/ 361959 h 606722"/>
                <a:gd name="connsiteX42" fmla="*/ 313816 w 465873"/>
                <a:gd name="connsiteY42" fmla="*/ 352006 h 606722"/>
                <a:gd name="connsiteX43" fmla="*/ 306429 w 465873"/>
                <a:gd name="connsiteY43" fmla="*/ 313348 h 606722"/>
                <a:gd name="connsiteX44" fmla="*/ 332240 w 465873"/>
                <a:gd name="connsiteY44" fmla="*/ 279045 h 606722"/>
                <a:gd name="connsiteX45" fmla="*/ 333219 w 465873"/>
                <a:gd name="connsiteY45" fmla="*/ 268470 h 606722"/>
                <a:gd name="connsiteX46" fmla="*/ 324141 w 465873"/>
                <a:gd name="connsiteY46" fmla="*/ 262871 h 606722"/>
                <a:gd name="connsiteX47" fmla="*/ 289607 w 465873"/>
                <a:gd name="connsiteY47" fmla="*/ 262871 h 606722"/>
                <a:gd name="connsiteX48" fmla="*/ 272429 w 465873"/>
                <a:gd name="connsiteY48" fmla="*/ 228124 h 606722"/>
                <a:gd name="connsiteX49" fmla="*/ 263384 w 465873"/>
                <a:gd name="connsiteY49" fmla="*/ 222925 h 606722"/>
                <a:gd name="connsiteX50" fmla="*/ 173990 w 465873"/>
                <a:gd name="connsiteY50" fmla="*/ 187422 h 606722"/>
                <a:gd name="connsiteX51" fmla="*/ 222853 w 465873"/>
                <a:gd name="connsiteY51" fmla="*/ 202263 h 606722"/>
                <a:gd name="connsiteX52" fmla="*/ 263351 w 465873"/>
                <a:gd name="connsiteY52" fmla="*/ 189555 h 606722"/>
                <a:gd name="connsiteX53" fmla="*/ 303848 w 465873"/>
                <a:gd name="connsiteY53" fmla="*/ 202263 h 606722"/>
                <a:gd name="connsiteX54" fmla="*/ 352622 w 465873"/>
                <a:gd name="connsiteY54" fmla="*/ 187422 h 606722"/>
                <a:gd name="connsiteX55" fmla="*/ 362324 w 465873"/>
                <a:gd name="connsiteY55" fmla="*/ 201908 h 606722"/>
                <a:gd name="connsiteX56" fmla="*/ 353423 w 465873"/>
                <a:gd name="connsiteY56" fmla="*/ 252385 h 606722"/>
                <a:gd name="connsiteX57" fmla="*/ 355648 w 465873"/>
                <a:gd name="connsiteY57" fmla="*/ 260205 h 606722"/>
                <a:gd name="connsiteX58" fmla="*/ 362858 w 465873"/>
                <a:gd name="connsiteY58" fmla="*/ 284999 h 606722"/>
                <a:gd name="connsiteX59" fmla="*/ 323785 w 465873"/>
                <a:gd name="connsiteY59" fmla="*/ 379200 h 606722"/>
                <a:gd name="connsiteX60" fmla="*/ 315774 w 465873"/>
                <a:gd name="connsiteY60" fmla="*/ 383199 h 606722"/>
                <a:gd name="connsiteX61" fmla="*/ 263351 w 465873"/>
                <a:gd name="connsiteY61" fmla="*/ 414925 h 606722"/>
                <a:gd name="connsiteX62" fmla="*/ 211461 w 465873"/>
                <a:gd name="connsiteY62" fmla="*/ 383466 h 606722"/>
                <a:gd name="connsiteX63" fmla="*/ 202827 w 465873"/>
                <a:gd name="connsiteY63" fmla="*/ 379289 h 606722"/>
                <a:gd name="connsiteX64" fmla="*/ 163843 w 465873"/>
                <a:gd name="connsiteY64" fmla="*/ 284999 h 606722"/>
                <a:gd name="connsiteX65" fmla="*/ 170964 w 465873"/>
                <a:gd name="connsiteY65" fmla="*/ 260205 h 606722"/>
                <a:gd name="connsiteX66" fmla="*/ 173278 w 465873"/>
                <a:gd name="connsiteY66" fmla="*/ 252296 h 606722"/>
                <a:gd name="connsiteX67" fmla="*/ 164288 w 465873"/>
                <a:gd name="connsiteY67" fmla="*/ 201908 h 606722"/>
                <a:gd name="connsiteX68" fmla="*/ 172054 w 465873"/>
                <a:gd name="connsiteY68" fmla="*/ 161745 h 606722"/>
                <a:gd name="connsiteX69" fmla="*/ 163777 w 465873"/>
                <a:gd name="connsiteY69" fmla="*/ 166278 h 606722"/>
                <a:gd name="connsiteX70" fmla="*/ 143482 w 465873"/>
                <a:gd name="connsiteY70" fmla="*/ 196583 h 606722"/>
                <a:gd name="connsiteX71" fmla="*/ 144640 w 465873"/>
                <a:gd name="connsiteY71" fmla="*/ 209202 h 606722"/>
                <a:gd name="connsiteX72" fmla="*/ 153540 w 465873"/>
                <a:gd name="connsiteY72" fmla="*/ 247950 h 606722"/>
                <a:gd name="connsiteX73" fmla="*/ 151582 w 465873"/>
                <a:gd name="connsiteY73" fmla="*/ 254438 h 606722"/>
                <a:gd name="connsiteX74" fmla="*/ 144283 w 465873"/>
                <a:gd name="connsiteY74" fmla="*/ 279677 h 606722"/>
                <a:gd name="connsiteX75" fmla="*/ 192348 w 465873"/>
                <a:gd name="connsiteY75" fmla="*/ 396542 h 606722"/>
                <a:gd name="connsiteX76" fmla="*/ 193773 w 465873"/>
                <a:gd name="connsiteY76" fmla="*/ 397342 h 606722"/>
                <a:gd name="connsiteX77" fmla="*/ 203030 w 465873"/>
                <a:gd name="connsiteY77" fmla="*/ 401874 h 606722"/>
                <a:gd name="connsiteX78" fmla="*/ 253231 w 465873"/>
                <a:gd name="connsiteY78" fmla="*/ 434757 h 606722"/>
                <a:gd name="connsiteX79" fmla="*/ 263378 w 465873"/>
                <a:gd name="connsiteY79" fmla="*/ 444977 h 606722"/>
                <a:gd name="connsiteX80" fmla="*/ 273436 w 465873"/>
                <a:gd name="connsiteY80" fmla="*/ 435290 h 606722"/>
                <a:gd name="connsiteX81" fmla="*/ 273436 w 465873"/>
                <a:gd name="connsiteY81" fmla="*/ 434846 h 606722"/>
                <a:gd name="connsiteX82" fmla="*/ 324260 w 465873"/>
                <a:gd name="connsiteY82" fmla="*/ 401608 h 606722"/>
                <a:gd name="connsiteX83" fmla="*/ 332805 w 465873"/>
                <a:gd name="connsiteY83" fmla="*/ 397342 h 606722"/>
                <a:gd name="connsiteX84" fmla="*/ 334318 w 465873"/>
                <a:gd name="connsiteY84" fmla="*/ 396542 h 606722"/>
                <a:gd name="connsiteX85" fmla="*/ 382383 w 465873"/>
                <a:gd name="connsiteY85" fmla="*/ 279677 h 606722"/>
                <a:gd name="connsiteX86" fmla="*/ 375084 w 465873"/>
                <a:gd name="connsiteY86" fmla="*/ 254438 h 606722"/>
                <a:gd name="connsiteX87" fmla="*/ 373215 w 465873"/>
                <a:gd name="connsiteY87" fmla="*/ 248039 h 606722"/>
                <a:gd name="connsiteX88" fmla="*/ 382116 w 465873"/>
                <a:gd name="connsiteY88" fmla="*/ 209202 h 606722"/>
                <a:gd name="connsiteX89" fmla="*/ 383184 w 465873"/>
                <a:gd name="connsiteY89" fmla="*/ 196583 h 606722"/>
                <a:gd name="connsiteX90" fmla="*/ 362890 w 465873"/>
                <a:gd name="connsiteY90" fmla="*/ 166278 h 606722"/>
                <a:gd name="connsiteX91" fmla="*/ 354790 w 465873"/>
                <a:gd name="connsiteY91" fmla="*/ 161834 h 606722"/>
                <a:gd name="connsiteX92" fmla="*/ 346334 w 465873"/>
                <a:gd name="connsiteY92" fmla="*/ 165922 h 606722"/>
                <a:gd name="connsiteX93" fmla="*/ 303877 w 465873"/>
                <a:gd name="connsiteY93" fmla="*/ 182008 h 606722"/>
                <a:gd name="connsiteX94" fmla="*/ 273169 w 465873"/>
                <a:gd name="connsiteY94" fmla="*/ 169477 h 606722"/>
                <a:gd name="connsiteX95" fmla="*/ 263645 w 465873"/>
                <a:gd name="connsiteY95" fmla="*/ 162012 h 606722"/>
                <a:gd name="connsiteX96" fmla="*/ 253498 w 465873"/>
                <a:gd name="connsiteY96" fmla="*/ 169388 h 606722"/>
                <a:gd name="connsiteX97" fmla="*/ 222879 w 465873"/>
                <a:gd name="connsiteY97" fmla="*/ 182008 h 606722"/>
                <a:gd name="connsiteX98" fmla="*/ 180421 w 465873"/>
                <a:gd name="connsiteY98" fmla="*/ 166011 h 606722"/>
                <a:gd name="connsiteX99" fmla="*/ 172054 w 465873"/>
                <a:gd name="connsiteY99" fmla="*/ 161745 h 606722"/>
                <a:gd name="connsiteX100" fmla="*/ 50646 w 465873"/>
                <a:gd name="connsiteY100" fmla="*/ 20263 h 606722"/>
                <a:gd name="connsiteX101" fmla="*/ 20294 w 465873"/>
                <a:gd name="connsiteY101" fmla="*/ 50568 h 606722"/>
                <a:gd name="connsiteX102" fmla="*/ 20294 w 465873"/>
                <a:gd name="connsiteY102" fmla="*/ 515718 h 606722"/>
                <a:gd name="connsiteX103" fmla="*/ 21540 w 465873"/>
                <a:gd name="connsiteY103" fmla="*/ 514918 h 606722"/>
                <a:gd name="connsiteX104" fmla="*/ 24121 w 465873"/>
                <a:gd name="connsiteY104" fmla="*/ 513230 h 606722"/>
                <a:gd name="connsiteX105" fmla="*/ 29462 w 465873"/>
                <a:gd name="connsiteY105" fmla="*/ 510386 h 606722"/>
                <a:gd name="connsiteX106" fmla="*/ 32399 w 465873"/>
                <a:gd name="connsiteY106" fmla="*/ 509142 h 606722"/>
                <a:gd name="connsiteX107" fmla="*/ 38452 w 465873"/>
                <a:gd name="connsiteY107" fmla="*/ 507275 h 606722"/>
                <a:gd name="connsiteX108" fmla="*/ 41300 w 465873"/>
                <a:gd name="connsiteY108" fmla="*/ 506564 h 606722"/>
                <a:gd name="connsiteX109" fmla="*/ 50646 w 465873"/>
                <a:gd name="connsiteY109" fmla="*/ 505587 h 606722"/>
                <a:gd name="connsiteX110" fmla="*/ 60793 w 465873"/>
                <a:gd name="connsiteY110" fmla="*/ 505587 h 606722"/>
                <a:gd name="connsiteX111" fmla="*/ 60793 w 465873"/>
                <a:gd name="connsiteY111" fmla="*/ 20263 h 606722"/>
                <a:gd name="connsiteX112" fmla="*/ 151927 w 465873"/>
                <a:gd name="connsiteY112" fmla="*/ 0 h 606722"/>
                <a:gd name="connsiteX113" fmla="*/ 212684 w 465873"/>
                <a:gd name="connsiteY113" fmla="*/ 0 h 606722"/>
                <a:gd name="connsiteX114" fmla="*/ 212684 w 465873"/>
                <a:gd name="connsiteY114" fmla="*/ 91029 h 606722"/>
                <a:gd name="connsiteX115" fmla="*/ 188399 w 465873"/>
                <a:gd name="connsiteY115" fmla="*/ 72805 h 606722"/>
                <a:gd name="connsiteX116" fmla="*/ 176212 w 465873"/>
                <a:gd name="connsiteY116" fmla="*/ 72805 h 606722"/>
                <a:gd name="connsiteX117" fmla="*/ 151927 w 465873"/>
                <a:gd name="connsiteY117" fmla="*/ 91029 h 606722"/>
                <a:gd name="connsiteX118" fmla="*/ 50646 w 465873"/>
                <a:gd name="connsiteY118" fmla="*/ 0 h 606722"/>
                <a:gd name="connsiteX119" fmla="*/ 70940 w 465873"/>
                <a:gd name="connsiteY119" fmla="*/ 0 h 606722"/>
                <a:gd name="connsiteX120" fmla="*/ 131733 w 465873"/>
                <a:gd name="connsiteY120" fmla="*/ 0 h 606722"/>
                <a:gd name="connsiteX121" fmla="*/ 131733 w 465873"/>
                <a:gd name="connsiteY121" fmla="*/ 111266 h 606722"/>
                <a:gd name="connsiteX122" fmla="*/ 137252 w 465873"/>
                <a:gd name="connsiteY122" fmla="*/ 120242 h 606722"/>
                <a:gd name="connsiteX123" fmla="*/ 147933 w 465873"/>
                <a:gd name="connsiteY123" fmla="*/ 119354 h 606722"/>
                <a:gd name="connsiteX124" fmla="*/ 182290 w 465873"/>
                <a:gd name="connsiteY124" fmla="*/ 93492 h 606722"/>
                <a:gd name="connsiteX125" fmla="*/ 216737 w 465873"/>
                <a:gd name="connsiteY125" fmla="*/ 119354 h 606722"/>
                <a:gd name="connsiteX126" fmla="*/ 222879 w 465873"/>
                <a:gd name="connsiteY126" fmla="*/ 121309 h 606722"/>
                <a:gd name="connsiteX127" fmla="*/ 227329 w 465873"/>
                <a:gd name="connsiteY127" fmla="*/ 120242 h 606722"/>
                <a:gd name="connsiteX128" fmla="*/ 232937 w 465873"/>
                <a:gd name="connsiteY128" fmla="*/ 111266 h 606722"/>
                <a:gd name="connsiteX129" fmla="*/ 232937 w 465873"/>
                <a:gd name="connsiteY129" fmla="*/ 0 h 606722"/>
                <a:gd name="connsiteX130" fmla="*/ 455726 w 465873"/>
                <a:gd name="connsiteY130" fmla="*/ 0 h 606722"/>
                <a:gd name="connsiteX131" fmla="*/ 465873 w 465873"/>
                <a:gd name="connsiteY131" fmla="*/ 10131 h 606722"/>
                <a:gd name="connsiteX132" fmla="*/ 465873 w 465873"/>
                <a:gd name="connsiteY132" fmla="*/ 515718 h 606722"/>
                <a:gd name="connsiteX133" fmla="*/ 465873 w 465873"/>
                <a:gd name="connsiteY133" fmla="*/ 596591 h 606722"/>
                <a:gd name="connsiteX134" fmla="*/ 455726 w 465873"/>
                <a:gd name="connsiteY134" fmla="*/ 606722 h 606722"/>
                <a:gd name="connsiteX135" fmla="*/ 50646 w 465873"/>
                <a:gd name="connsiteY135" fmla="*/ 606722 h 606722"/>
                <a:gd name="connsiteX136" fmla="*/ 0 w 465873"/>
                <a:gd name="connsiteY136" fmla="*/ 556154 h 606722"/>
                <a:gd name="connsiteX137" fmla="*/ 0 w 465873"/>
                <a:gd name="connsiteY137" fmla="*/ 50568 h 606722"/>
                <a:gd name="connsiteX138" fmla="*/ 50646 w 465873"/>
                <a:gd name="connsiteY13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465873" h="606722">
                  <a:moveTo>
                    <a:pt x="60812" y="546036"/>
                  </a:moveTo>
                  <a:lnTo>
                    <a:pt x="405150" y="546036"/>
                  </a:lnTo>
                  <a:cubicBezTo>
                    <a:pt x="410668" y="546036"/>
                    <a:pt x="415207" y="550566"/>
                    <a:pt x="415207" y="556162"/>
                  </a:cubicBezTo>
                  <a:cubicBezTo>
                    <a:pt x="415207" y="561758"/>
                    <a:pt x="410668" y="566288"/>
                    <a:pt x="405150" y="566288"/>
                  </a:cubicBezTo>
                  <a:lnTo>
                    <a:pt x="60812" y="566288"/>
                  </a:lnTo>
                  <a:cubicBezTo>
                    <a:pt x="55205" y="566288"/>
                    <a:pt x="50666" y="561758"/>
                    <a:pt x="50666" y="556162"/>
                  </a:cubicBezTo>
                  <a:cubicBezTo>
                    <a:pt x="50666" y="550566"/>
                    <a:pt x="55205" y="546036"/>
                    <a:pt x="60812" y="546036"/>
                  </a:cubicBezTo>
                  <a:close/>
                  <a:moveTo>
                    <a:pt x="50646" y="525761"/>
                  </a:moveTo>
                  <a:cubicBezTo>
                    <a:pt x="33912" y="525761"/>
                    <a:pt x="20294" y="539447"/>
                    <a:pt x="20294" y="556154"/>
                  </a:cubicBezTo>
                  <a:cubicBezTo>
                    <a:pt x="20294" y="572862"/>
                    <a:pt x="33912" y="586459"/>
                    <a:pt x="50646" y="586459"/>
                  </a:cubicBezTo>
                  <a:lnTo>
                    <a:pt x="445668" y="586459"/>
                  </a:lnTo>
                  <a:lnTo>
                    <a:pt x="445668" y="525761"/>
                  </a:lnTo>
                  <a:lnTo>
                    <a:pt x="70940" y="525761"/>
                  </a:lnTo>
                  <a:close/>
                  <a:moveTo>
                    <a:pt x="263342" y="255447"/>
                  </a:moveTo>
                  <a:lnTo>
                    <a:pt x="274289" y="277482"/>
                  </a:lnTo>
                  <a:cubicBezTo>
                    <a:pt x="275980" y="280947"/>
                    <a:pt x="279451" y="283079"/>
                    <a:pt x="283367" y="283079"/>
                  </a:cubicBezTo>
                  <a:lnTo>
                    <a:pt x="303926" y="283168"/>
                  </a:lnTo>
                  <a:lnTo>
                    <a:pt x="287550" y="304847"/>
                  </a:lnTo>
                  <a:cubicBezTo>
                    <a:pt x="285859" y="307068"/>
                    <a:pt x="285147" y="310000"/>
                    <a:pt x="285681" y="312755"/>
                  </a:cubicBezTo>
                  <a:lnTo>
                    <a:pt x="290131" y="336033"/>
                  </a:lnTo>
                  <a:lnTo>
                    <a:pt x="267792" y="325193"/>
                  </a:lnTo>
                  <a:cubicBezTo>
                    <a:pt x="265033" y="323861"/>
                    <a:pt x="261740" y="323861"/>
                    <a:pt x="258981" y="325193"/>
                  </a:cubicBezTo>
                  <a:lnTo>
                    <a:pt x="236552" y="336033"/>
                  </a:lnTo>
                  <a:lnTo>
                    <a:pt x="241002" y="312755"/>
                  </a:lnTo>
                  <a:cubicBezTo>
                    <a:pt x="241536" y="310000"/>
                    <a:pt x="240913" y="307068"/>
                    <a:pt x="239133" y="304847"/>
                  </a:cubicBezTo>
                  <a:lnTo>
                    <a:pt x="222846" y="283168"/>
                  </a:lnTo>
                  <a:lnTo>
                    <a:pt x="243405" y="283079"/>
                  </a:lnTo>
                  <a:cubicBezTo>
                    <a:pt x="247232" y="283079"/>
                    <a:pt x="250792" y="280947"/>
                    <a:pt x="252483" y="277482"/>
                  </a:cubicBezTo>
                  <a:close/>
                  <a:moveTo>
                    <a:pt x="263384" y="222925"/>
                  </a:moveTo>
                  <a:cubicBezTo>
                    <a:pt x="259701" y="222925"/>
                    <a:pt x="256008" y="224658"/>
                    <a:pt x="254272" y="228124"/>
                  </a:cubicBezTo>
                  <a:lnTo>
                    <a:pt x="237094" y="262871"/>
                  </a:lnTo>
                  <a:lnTo>
                    <a:pt x="202649" y="262871"/>
                  </a:lnTo>
                  <a:cubicBezTo>
                    <a:pt x="198733" y="262871"/>
                    <a:pt x="195262" y="265093"/>
                    <a:pt x="193571" y="268470"/>
                  </a:cubicBezTo>
                  <a:cubicBezTo>
                    <a:pt x="191880" y="271936"/>
                    <a:pt x="192236" y="276024"/>
                    <a:pt x="194550" y="279045"/>
                  </a:cubicBezTo>
                  <a:lnTo>
                    <a:pt x="220272" y="313348"/>
                  </a:lnTo>
                  <a:lnTo>
                    <a:pt x="212885" y="352006"/>
                  </a:lnTo>
                  <a:cubicBezTo>
                    <a:pt x="212173" y="355739"/>
                    <a:pt x="213686" y="359560"/>
                    <a:pt x="216712" y="361959"/>
                  </a:cubicBezTo>
                  <a:cubicBezTo>
                    <a:pt x="219738" y="364270"/>
                    <a:pt x="223833" y="364626"/>
                    <a:pt x="227304" y="363026"/>
                  </a:cubicBezTo>
                  <a:lnTo>
                    <a:pt x="263351" y="345519"/>
                  </a:lnTo>
                  <a:lnTo>
                    <a:pt x="299486" y="363026"/>
                  </a:lnTo>
                  <a:cubicBezTo>
                    <a:pt x="300911" y="363648"/>
                    <a:pt x="302424" y="364003"/>
                    <a:pt x="303848" y="364003"/>
                  </a:cubicBezTo>
                  <a:cubicBezTo>
                    <a:pt x="306073" y="364003"/>
                    <a:pt x="308209" y="363292"/>
                    <a:pt x="310078" y="361959"/>
                  </a:cubicBezTo>
                  <a:cubicBezTo>
                    <a:pt x="313104" y="359560"/>
                    <a:pt x="314528" y="355739"/>
                    <a:pt x="313816" y="352006"/>
                  </a:cubicBezTo>
                  <a:lnTo>
                    <a:pt x="306429" y="313348"/>
                  </a:lnTo>
                  <a:lnTo>
                    <a:pt x="332240" y="279045"/>
                  </a:lnTo>
                  <a:cubicBezTo>
                    <a:pt x="334554" y="276024"/>
                    <a:pt x="334910" y="271936"/>
                    <a:pt x="333219" y="268470"/>
                  </a:cubicBezTo>
                  <a:cubicBezTo>
                    <a:pt x="331528" y="265093"/>
                    <a:pt x="327968" y="262871"/>
                    <a:pt x="324141" y="262871"/>
                  </a:cubicBezTo>
                  <a:lnTo>
                    <a:pt x="289607" y="262871"/>
                  </a:lnTo>
                  <a:lnTo>
                    <a:pt x="272429" y="228124"/>
                  </a:lnTo>
                  <a:cubicBezTo>
                    <a:pt x="270738" y="224658"/>
                    <a:pt x="267066" y="222925"/>
                    <a:pt x="263384" y="222925"/>
                  </a:cubicBezTo>
                  <a:close/>
                  <a:moveTo>
                    <a:pt x="173990" y="187422"/>
                  </a:moveTo>
                  <a:cubicBezTo>
                    <a:pt x="183157" y="194265"/>
                    <a:pt x="199000" y="202263"/>
                    <a:pt x="222853" y="202263"/>
                  </a:cubicBezTo>
                  <a:cubicBezTo>
                    <a:pt x="243681" y="202263"/>
                    <a:pt x="256052" y="196042"/>
                    <a:pt x="263351" y="189555"/>
                  </a:cubicBezTo>
                  <a:cubicBezTo>
                    <a:pt x="270560" y="196042"/>
                    <a:pt x="282932" y="202263"/>
                    <a:pt x="303848" y="202263"/>
                  </a:cubicBezTo>
                  <a:cubicBezTo>
                    <a:pt x="327701" y="202263"/>
                    <a:pt x="343455" y="194265"/>
                    <a:pt x="352622" y="187422"/>
                  </a:cubicBezTo>
                  <a:lnTo>
                    <a:pt x="362324" y="201908"/>
                  </a:lnTo>
                  <a:cubicBezTo>
                    <a:pt x="356449" y="210972"/>
                    <a:pt x="348261" y="228746"/>
                    <a:pt x="353423" y="252385"/>
                  </a:cubicBezTo>
                  <a:cubicBezTo>
                    <a:pt x="353601" y="253185"/>
                    <a:pt x="354402" y="256028"/>
                    <a:pt x="355648" y="260205"/>
                  </a:cubicBezTo>
                  <a:cubicBezTo>
                    <a:pt x="357517" y="266248"/>
                    <a:pt x="360188" y="275402"/>
                    <a:pt x="362858" y="284999"/>
                  </a:cubicBezTo>
                  <a:cubicBezTo>
                    <a:pt x="369622" y="309705"/>
                    <a:pt x="357695" y="358582"/>
                    <a:pt x="323785" y="379200"/>
                  </a:cubicBezTo>
                  <a:lnTo>
                    <a:pt x="315774" y="383199"/>
                  </a:lnTo>
                  <a:cubicBezTo>
                    <a:pt x="302691" y="388709"/>
                    <a:pt x="277413" y="400528"/>
                    <a:pt x="263351" y="414925"/>
                  </a:cubicBezTo>
                  <a:cubicBezTo>
                    <a:pt x="249288" y="400617"/>
                    <a:pt x="224100" y="388798"/>
                    <a:pt x="211461" y="383466"/>
                  </a:cubicBezTo>
                  <a:lnTo>
                    <a:pt x="202827" y="379289"/>
                  </a:lnTo>
                  <a:cubicBezTo>
                    <a:pt x="168917" y="358582"/>
                    <a:pt x="157079" y="309705"/>
                    <a:pt x="163843" y="284999"/>
                  </a:cubicBezTo>
                  <a:cubicBezTo>
                    <a:pt x="166425" y="275402"/>
                    <a:pt x="169184" y="266248"/>
                    <a:pt x="170964" y="260205"/>
                  </a:cubicBezTo>
                  <a:cubicBezTo>
                    <a:pt x="172210" y="256028"/>
                    <a:pt x="173100" y="253185"/>
                    <a:pt x="173278" y="252296"/>
                  </a:cubicBezTo>
                  <a:cubicBezTo>
                    <a:pt x="178440" y="228746"/>
                    <a:pt x="170163" y="210972"/>
                    <a:pt x="164288" y="201908"/>
                  </a:cubicBezTo>
                  <a:close/>
                  <a:moveTo>
                    <a:pt x="172054" y="161745"/>
                  </a:moveTo>
                  <a:cubicBezTo>
                    <a:pt x="168672" y="161834"/>
                    <a:pt x="165646" y="163523"/>
                    <a:pt x="163777" y="166278"/>
                  </a:cubicBezTo>
                  <a:lnTo>
                    <a:pt x="143482" y="196583"/>
                  </a:lnTo>
                  <a:cubicBezTo>
                    <a:pt x="140901" y="200582"/>
                    <a:pt x="141346" y="205825"/>
                    <a:pt x="144640" y="209202"/>
                  </a:cubicBezTo>
                  <a:cubicBezTo>
                    <a:pt x="144729" y="209380"/>
                    <a:pt x="158703" y="224221"/>
                    <a:pt x="153540" y="247950"/>
                  </a:cubicBezTo>
                  <a:cubicBezTo>
                    <a:pt x="153273" y="248750"/>
                    <a:pt x="152561" y="251149"/>
                    <a:pt x="151582" y="254438"/>
                  </a:cubicBezTo>
                  <a:cubicBezTo>
                    <a:pt x="149713" y="260570"/>
                    <a:pt x="146954" y="269901"/>
                    <a:pt x="144283" y="279677"/>
                  </a:cubicBezTo>
                  <a:cubicBezTo>
                    <a:pt x="134582" y="315136"/>
                    <a:pt x="153095" y="372636"/>
                    <a:pt x="192348" y="396542"/>
                  </a:cubicBezTo>
                  <a:cubicBezTo>
                    <a:pt x="192616" y="396720"/>
                    <a:pt x="193595" y="397164"/>
                    <a:pt x="193773" y="397342"/>
                  </a:cubicBezTo>
                  <a:lnTo>
                    <a:pt x="203030" y="401874"/>
                  </a:lnTo>
                  <a:cubicBezTo>
                    <a:pt x="227952" y="412361"/>
                    <a:pt x="252341" y="428447"/>
                    <a:pt x="253231" y="434757"/>
                  </a:cubicBezTo>
                  <a:cubicBezTo>
                    <a:pt x="253231" y="440356"/>
                    <a:pt x="257770" y="444977"/>
                    <a:pt x="263378" y="444977"/>
                  </a:cubicBezTo>
                  <a:cubicBezTo>
                    <a:pt x="268807" y="444977"/>
                    <a:pt x="273258" y="440711"/>
                    <a:pt x="273436" y="435290"/>
                  </a:cubicBezTo>
                  <a:cubicBezTo>
                    <a:pt x="273436" y="435112"/>
                    <a:pt x="273436" y="435023"/>
                    <a:pt x="273436" y="434846"/>
                  </a:cubicBezTo>
                  <a:cubicBezTo>
                    <a:pt x="274415" y="428447"/>
                    <a:pt x="298714" y="412361"/>
                    <a:pt x="324260" y="401608"/>
                  </a:cubicBezTo>
                  <a:lnTo>
                    <a:pt x="332805" y="397342"/>
                  </a:lnTo>
                  <a:cubicBezTo>
                    <a:pt x="333161" y="397164"/>
                    <a:pt x="334051" y="396720"/>
                    <a:pt x="334318" y="396542"/>
                  </a:cubicBezTo>
                  <a:cubicBezTo>
                    <a:pt x="373660" y="372636"/>
                    <a:pt x="392174" y="315136"/>
                    <a:pt x="382383" y="279677"/>
                  </a:cubicBezTo>
                  <a:cubicBezTo>
                    <a:pt x="379712" y="269901"/>
                    <a:pt x="376953" y="260570"/>
                    <a:pt x="375084" y="254438"/>
                  </a:cubicBezTo>
                  <a:cubicBezTo>
                    <a:pt x="374105" y="251149"/>
                    <a:pt x="373393" y="248839"/>
                    <a:pt x="373215" y="248039"/>
                  </a:cubicBezTo>
                  <a:cubicBezTo>
                    <a:pt x="368141" y="224666"/>
                    <a:pt x="381582" y="209735"/>
                    <a:pt x="382116" y="209202"/>
                  </a:cubicBezTo>
                  <a:cubicBezTo>
                    <a:pt x="385320" y="205825"/>
                    <a:pt x="385765" y="200582"/>
                    <a:pt x="383184" y="196583"/>
                  </a:cubicBezTo>
                  <a:lnTo>
                    <a:pt x="362890" y="166278"/>
                  </a:lnTo>
                  <a:cubicBezTo>
                    <a:pt x="361110" y="163611"/>
                    <a:pt x="357994" y="161923"/>
                    <a:pt x="354790" y="161834"/>
                  </a:cubicBezTo>
                  <a:cubicBezTo>
                    <a:pt x="351408" y="161745"/>
                    <a:pt x="348292" y="163345"/>
                    <a:pt x="346334" y="165922"/>
                  </a:cubicBezTo>
                  <a:cubicBezTo>
                    <a:pt x="345800" y="166544"/>
                    <a:pt x="333784" y="182008"/>
                    <a:pt x="303877" y="182008"/>
                  </a:cubicBezTo>
                  <a:cubicBezTo>
                    <a:pt x="277708" y="182008"/>
                    <a:pt x="273436" y="170366"/>
                    <a:pt x="273169" y="169477"/>
                  </a:cubicBezTo>
                  <a:cubicBezTo>
                    <a:pt x="272101" y="165122"/>
                    <a:pt x="268184" y="162189"/>
                    <a:pt x="263645" y="162012"/>
                  </a:cubicBezTo>
                  <a:cubicBezTo>
                    <a:pt x="259550" y="161745"/>
                    <a:pt x="254833" y="165033"/>
                    <a:pt x="253498" y="169388"/>
                  </a:cubicBezTo>
                  <a:cubicBezTo>
                    <a:pt x="253409" y="169921"/>
                    <a:pt x="249492" y="182008"/>
                    <a:pt x="222879" y="182008"/>
                  </a:cubicBezTo>
                  <a:cubicBezTo>
                    <a:pt x="192883" y="182008"/>
                    <a:pt x="180866" y="166544"/>
                    <a:pt x="180421" y="166011"/>
                  </a:cubicBezTo>
                  <a:cubicBezTo>
                    <a:pt x="178463" y="163345"/>
                    <a:pt x="175170" y="161745"/>
                    <a:pt x="172054" y="161745"/>
                  </a:cubicBezTo>
                  <a:close/>
                  <a:moveTo>
                    <a:pt x="50646" y="20263"/>
                  </a:moveTo>
                  <a:cubicBezTo>
                    <a:pt x="33912" y="20263"/>
                    <a:pt x="20294" y="33860"/>
                    <a:pt x="20294" y="50568"/>
                  </a:cubicBezTo>
                  <a:lnTo>
                    <a:pt x="20294" y="515718"/>
                  </a:lnTo>
                  <a:cubicBezTo>
                    <a:pt x="20650" y="515452"/>
                    <a:pt x="21095" y="515185"/>
                    <a:pt x="21540" y="514918"/>
                  </a:cubicBezTo>
                  <a:cubicBezTo>
                    <a:pt x="22341" y="514296"/>
                    <a:pt x="23231" y="513852"/>
                    <a:pt x="24121" y="513230"/>
                  </a:cubicBezTo>
                  <a:cubicBezTo>
                    <a:pt x="25813" y="512252"/>
                    <a:pt x="27593" y="511275"/>
                    <a:pt x="29462" y="510386"/>
                  </a:cubicBezTo>
                  <a:cubicBezTo>
                    <a:pt x="30441" y="509942"/>
                    <a:pt x="31420" y="509497"/>
                    <a:pt x="32399" y="509142"/>
                  </a:cubicBezTo>
                  <a:cubicBezTo>
                    <a:pt x="34357" y="508342"/>
                    <a:pt x="36405" y="507720"/>
                    <a:pt x="38452" y="507275"/>
                  </a:cubicBezTo>
                  <a:cubicBezTo>
                    <a:pt x="39431" y="507009"/>
                    <a:pt x="40321" y="506742"/>
                    <a:pt x="41300" y="506564"/>
                  </a:cubicBezTo>
                  <a:cubicBezTo>
                    <a:pt x="44326" y="505942"/>
                    <a:pt x="47442" y="505587"/>
                    <a:pt x="50646" y="505587"/>
                  </a:cubicBezTo>
                  <a:lnTo>
                    <a:pt x="60793" y="505587"/>
                  </a:lnTo>
                  <a:lnTo>
                    <a:pt x="60793" y="20263"/>
                  </a:lnTo>
                  <a:close/>
                  <a:moveTo>
                    <a:pt x="151927" y="0"/>
                  </a:moveTo>
                  <a:lnTo>
                    <a:pt x="212684" y="0"/>
                  </a:lnTo>
                  <a:lnTo>
                    <a:pt x="212684" y="91029"/>
                  </a:lnTo>
                  <a:lnTo>
                    <a:pt x="188399" y="72805"/>
                  </a:lnTo>
                  <a:cubicBezTo>
                    <a:pt x="184752" y="70139"/>
                    <a:pt x="179859" y="70139"/>
                    <a:pt x="176212" y="72805"/>
                  </a:cubicBezTo>
                  <a:lnTo>
                    <a:pt x="151927" y="91029"/>
                  </a:lnTo>
                  <a:close/>
                  <a:moveTo>
                    <a:pt x="50646" y="0"/>
                  </a:moveTo>
                  <a:lnTo>
                    <a:pt x="70940" y="0"/>
                  </a:lnTo>
                  <a:lnTo>
                    <a:pt x="131733" y="0"/>
                  </a:lnTo>
                  <a:lnTo>
                    <a:pt x="131733" y="111266"/>
                  </a:lnTo>
                  <a:cubicBezTo>
                    <a:pt x="131733" y="115088"/>
                    <a:pt x="133869" y="118554"/>
                    <a:pt x="137252" y="120242"/>
                  </a:cubicBezTo>
                  <a:cubicBezTo>
                    <a:pt x="140723" y="122020"/>
                    <a:pt x="144818" y="121664"/>
                    <a:pt x="147933" y="119354"/>
                  </a:cubicBezTo>
                  <a:lnTo>
                    <a:pt x="182290" y="93492"/>
                  </a:lnTo>
                  <a:lnTo>
                    <a:pt x="216737" y="119354"/>
                  </a:lnTo>
                  <a:cubicBezTo>
                    <a:pt x="218517" y="120687"/>
                    <a:pt x="220653" y="121309"/>
                    <a:pt x="222879" y="121309"/>
                  </a:cubicBezTo>
                  <a:cubicBezTo>
                    <a:pt x="224392" y="121309"/>
                    <a:pt x="225905" y="120953"/>
                    <a:pt x="227329" y="120242"/>
                  </a:cubicBezTo>
                  <a:cubicBezTo>
                    <a:pt x="230800" y="118554"/>
                    <a:pt x="232937" y="115088"/>
                    <a:pt x="232937" y="111266"/>
                  </a:cubicBezTo>
                  <a:lnTo>
                    <a:pt x="232937" y="0"/>
                  </a:lnTo>
                  <a:lnTo>
                    <a:pt x="455726" y="0"/>
                  </a:lnTo>
                  <a:cubicBezTo>
                    <a:pt x="461334" y="0"/>
                    <a:pt x="465873" y="4532"/>
                    <a:pt x="465873" y="10131"/>
                  </a:cubicBezTo>
                  <a:lnTo>
                    <a:pt x="465873" y="515718"/>
                  </a:lnTo>
                  <a:lnTo>
                    <a:pt x="465873" y="596591"/>
                  </a:lnTo>
                  <a:cubicBezTo>
                    <a:pt x="465873" y="602190"/>
                    <a:pt x="461334" y="606722"/>
                    <a:pt x="455726" y="606722"/>
                  </a:cubicBezTo>
                  <a:lnTo>
                    <a:pt x="50646" y="606722"/>
                  </a:lnTo>
                  <a:cubicBezTo>
                    <a:pt x="22786" y="606722"/>
                    <a:pt x="0" y="583971"/>
                    <a:pt x="0" y="556154"/>
                  </a:cubicBezTo>
                  <a:lnTo>
                    <a:pt x="0" y="50568"/>
                  </a:lnTo>
                  <a:cubicBezTo>
                    <a:pt x="0" y="22662"/>
                    <a:pt x="22786" y="0"/>
                    <a:pt x="5064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290F9A0F-FA4C-DEC8-4296-59DCD6CE9592}"/>
                </a:ext>
              </a:extLst>
            </p:cNvPr>
            <p:cNvSpPr/>
            <p:nvPr/>
          </p:nvSpPr>
          <p:spPr>
            <a:xfrm>
              <a:off x="4798242" y="1930092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9B6EE52-766E-4161-0B0D-282B7C627B69}"/>
              </a:ext>
            </a:extLst>
          </p:cNvPr>
          <p:cNvGrpSpPr/>
          <p:nvPr/>
        </p:nvGrpSpPr>
        <p:grpSpPr>
          <a:xfrm>
            <a:off x="4349644" y="2836010"/>
            <a:ext cx="3492713" cy="850162"/>
            <a:chOff x="4349644" y="2874110"/>
            <a:chExt cx="3492713" cy="850162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C25FDD54-6AFD-F94E-B1F8-22FFA156E6B4}"/>
                </a:ext>
              </a:extLst>
            </p:cNvPr>
            <p:cNvSpPr/>
            <p:nvPr/>
          </p:nvSpPr>
          <p:spPr>
            <a:xfrm>
              <a:off x="4349644" y="287411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8CF4F28-D766-1644-6C24-00D3EA991D3D}"/>
                </a:ext>
              </a:extLst>
            </p:cNvPr>
            <p:cNvSpPr txBox="1"/>
            <p:nvPr/>
          </p:nvSpPr>
          <p:spPr>
            <a:xfrm>
              <a:off x="5264509" y="2972190"/>
              <a:ext cx="211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点击添加关键词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3F39B1E-D6D1-3A8E-69C8-3572A6B390EC}"/>
                </a:ext>
              </a:extLst>
            </p:cNvPr>
            <p:cNvSpPr txBox="1"/>
            <p:nvPr/>
          </p:nvSpPr>
          <p:spPr>
            <a:xfrm>
              <a:off x="5277209" y="3272840"/>
              <a:ext cx="2550529" cy="33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建议尽量提炼内容精简展示</a:t>
              </a:r>
              <a:endPara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43B621F-D359-5BBA-645A-BDE36CFCFC7F}"/>
                </a:ext>
              </a:extLst>
            </p:cNvPr>
            <p:cNvGrpSpPr/>
            <p:nvPr/>
          </p:nvGrpSpPr>
          <p:grpSpPr>
            <a:xfrm>
              <a:off x="4571809" y="2941415"/>
              <a:ext cx="691518" cy="691518"/>
              <a:chOff x="4615353" y="2941415"/>
              <a:chExt cx="691518" cy="691518"/>
            </a:xfrm>
          </p:grpSpPr>
          <p:sp>
            <p:nvSpPr>
              <p:cNvPr id="45" name="search-home_86260">
                <a:extLst>
                  <a:ext uri="{FF2B5EF4-FFF2-40B4-BE49-F238E27FC236}">
                    <a16:creationId xmlns:a16="http://schemas.microsoft.com/office/drawing/2014/main" id="{C3827305-3CE5-69C3-A969-150635C81F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20921" y="3061472"/>
                <a:ext cx="546131" cy="411070"/>
              </a:xfrm>
              <a:custGeom>
                <a:avLst/>
                <a:gdLst>
                  <a:gd name="connsiteX0" fmla="*/ 29701 w 576141"/>
                  <a:gd name="connsiteY0" fmla="*/ 378139 h 433658"/>
                  <a:gd name="connsiteX1" fmla="*/ 18079 w 576141"/>
                  <a:gd name="connsiteY1" fmla="*/ 391050 h 433658"/>
                  <a:gd name="connsiteX2" fmla="*/ 18079 w 576141"/>
                  <a:gd name="connsiteY2" fmla="*/ 403962 h 433658"/>
                  <a:gd name="connsiteX3" fmla="*/ 29701 w 576141"/>
                  <a:gd name="connsiteY3" fmla="*/ 416873 h 433658"/>
                  <a:gd name="connsiteX4" fmla="*/ 282804 w 576141"/>
                  <a:gd name="connsiteY4" fmla="*/ 416873 h 433658"/>
                  <a:gd name="connsiteX5" fmla="*/ 295718 w 576141"/>
                  <a:gd name="connsiteY5" fmla="*/ 403962 h 433658"/>
                  <a:gd name="connsiteX6" fmla="*/ 295718 w 576141"/>
                  <a:gd name="connsiteY6" fmla="*/ 391050 h 433658"/>
                  <a:gd name="connsiteX7" fmla="*/ 282804 w 576141"/>
                  <a:gd name="connsiteY7" fmla="*/ 378139 h 433658"/>
                  <a:gd name="connsiteX8" fmla="*/ 36158 w 576141"/>
                  <a:gd name="connsiteY8" fmla="*/ 329075 h 433658"/>
                  <a:gd name="connsiteX9" fmla="*/ 276347 w 576141"/>
                  <a:gd name="connsiteY9" fmla="*/ 329075 h 433658"/>
                  <a:gd name="connsiteX10" fmla="*/ 287969 w 576141"/>
                  <a:gd name="connsiteY10" fmla="*/ 340695 h 433658"/>
                  <a:gd name="connsiteX11" fmla="*/ 287969 w 576141"/>
                  <a:gd name="connsiteY11" fmla="*/ 353607 h 433658"/>
                  <a:gd name="connsiteX12" fmla="*/ 284095 w 576141"/>
                  <a:gd name="connsiteY12" fmla="*/ 361354 h 433658"/>
                  <a:gd name="connsiteX13" fmla="*/ 299592 w 576141"/>
                  <a:gd name="connsiteY13" fmla="*/ 361354 h 433658"/>
                  <a:gd name="connsiteX14" fmla="*/ 312505 w 576141"/>
                  <a:gd name="connsiteY14" fmla="*/ 372974 h 433658"/>
                  <a:gd name="connsiteX15" fmla="*/ 312505 w 576141"/>
                  <a:gd name="connsiteY15" fmla="*/ 420747 h 433658"/>
                  <a:gd name="connsiteX16" fmla="*/ 299592 w 576141"/>
                  <a:gd name="connsiteY16" fmla="*/ 433658 h 433658"/>
                  <a:gd name="connsiteX17" fmla="*/ 11622 w 576141"/>
                  <a:gd name="connsiteY17" fmla="*/ 433658 h 433658"/>
                  <a:gd name="connsiteX18" fmla="*/ 0 w 576141"/>
                  <a:gd name="connsiteY18" fmla="*/ 420747 h 433658"/>
                  <a:gd name="connsiteX19" fmla="*/ 0 w 576141"/>
                  <a:gd name="connsiteY19" fmla="*/ 372974 h 433658"/>
                  <a:gd name="connsiteX20" fmla="*/ 11622 w 576141"/>
                  <a:gd name="connsiteY20" fmla="*/ 361354 h 433658"/>
                  <a:gd name="connsiteX21" fmla="*/ 27118 w 576141"/>
                  <a:gd name="connsiteY21" fmla="*/ 361354 h 433658"/>
                  <a:gd name="connsiteX22" fmla="*/ 24536 w 576141"/>
                  <a:gd name="connsiteY22" fmla="*/ 353607 h 433658"/>
                  <a:gd name="connsiteX23" fmla="*/ 24536 w 576141"/>
                  <a:gd name="connsiteY23" fmla="*/ 340695 h 433658"/>
                  <a:gd name="connsiteX24" fmla="*/ 36158 w 576141"/>
                  <a:gd name="connsiteY24" fmla="*/ 329075 h 433658"/>
                  <a:gd name="connsiteX25" fmla="*/ 559330 w 576141"/>
                  <a:gd name="connsiteY25" fmla="*/ 308413 h 433658"/>
                  <a:gd name="connsiteX26" fmla="*/ 572221 w 576141"/>
                  <a:gd name="connsiteY26" fmla="*/ 316153 h 433658"/>
                  <a:gd name="connsiteX27" fmla="*/ 574800 w 576141"/>
                  <a:gd name="connsiteY27" fmla="*/ 326473 h 433658"/>
                  <a:gd name="connsiteX28" fmla="*/ 552884 w 576141"/>
                  <a:gd name="connsiteY28" fmla="*/ 363884 h 433658"/>
                  <a:gd name="connsiteX29" fmla="*/ 543860 w 576141"/>
                  <a:gd name="connsiteY29" fmla="*/ 366464 h 433658"/>
                  <a:gd name="connsiteX30" fmla="*/ 530969 w 576141"/>
                  <a:gd name="connsiteY30" fmla="*/ 358724 h 433658"/>
                  <a:gd name="connsiteX31" fmla="*/ 528390 w 576141"/>
                  <a:gd name="connsiteY31" fmla="*/ 349694 h 433658"/>
                  <a:gd name="connsiteX32" fmla="*/ 550306 w 576141"/>
                  <a:gd name="connsiteY32" fmla="*/ 312283 h 433658"/>
                  <a:gd name="connsiteX33" fmla="*/ 559330 w 576141"/>
                  <a:gd name="connsiteY33" fmla="*/ 308413 h 433658"/>
                  <a:gd name="connsiteX34" fmla="*/ 99378 w 576141"/>
                  <a:gd name="connsiteY34" fmla="*/ 189748 h 433658"/>
                  <a:gd name="connsiteX35" fmla="*/ 224706 w 576141"/>
                  <a:gd name="connsiteY35" fmla="*/ 263286 h 433658"/>
                  <a:gd name="connsiteX36" fmla="*/ 227290 w 576141"/>
                  <a:gd name="connsiteY36" fmla="*/ 272317 h 433658"/>
                  <a:gd name="connsiteX37" fmla="*/ 223414 w 576141"/>
                  <a:gd name="connsiteY37" fmla="*/ 278767 h 433658"/>
                  <a:gd name="connsiteX38" fmla="*/ 214369 w 576141"/>
                  <a:gd name="connsiteY38" fmla="*/ 281348 h 433658"/>
                  <a:gd name="connsiteX39" fmla="*/ 87749 w 576141"/>
                  <a:gd name="connsiteY39" fmla="*/ 209100 h 433658"/>
                  <a:gd name="connsiteX40" fmla="*/ 85165 w 576141"/>
                  <a:gd name="connsiteY40" fmla="*/ 198779 h 433658"/>
                  <a:gd name="connsiteX41" fmla="*/ 89041 w 576141"/>
                  <a:gd name="connsiteY41" fmla="*/ 192328 h 433658"/>
                  <a:gd name="connsiteX42" fmla="*/ 99378 w 576141"/>
                  <a:gd name="connsiteY42" fmla="*/ 189748 h 433658"/>
                  <a:gd name="connsiteX43" fmla="*/ 197569 w 576141"/>
                  <a:gd name="connsiteY43" fmla="*/ 33648 h 433658"/>
                  <a:gd name="connsiteX44" fmla="*/ 311280 w 576141"/>
                  <a:gd name="connsiteY44" fmla="*/ 98172 h 433658"/>
                  <a:gd name="connsiteX45" fmla="*/ 313864 w 576141"/>
                  <a:gd name="connsiteY45" fmla="*/ 108496 h 433658"/>
                  <a:gd name="connsiteX46" fmla="*/ 280268 w 576141"/>
                  <a:gd name="connsiteY46" fmla="*/ 167859 h 433658"/>
                  <a:gd name="connsiteX47" fmla="*/ 532240 w 576141"/>
                  <a:gd name="connsiteY47" fmla="*/ 298198 h 433658"/>
                  <a:gd name="connsiteX48" fmla="*/ 534825 w 576141"/>
                  <a:gd name="connsiteY48" fmla="*/ 307231 h 433658"/>
                  <a:gd name="connsiteX49" fmla="*/ 516734 w 576141"/>
                  <a:gd name="connsiteY49" fmla="*/ 339494 h 433658"/>
                  <a:gd name="connsiteX50" fmla="*/ 507689 w 576141"/>
                  <a:gd name="connsiteY50" fmla="*/ 342075 h 433658"/>
                  <a:gd name="connsiteX51" fmla="*/ 268638 w 576141"/>
                  <a:gd name="connsiteY51" fmla="*/ 188506 h 433658"/>
                  <a:gd name="connsiteX52" fmla="*/ 233750 w 576141"/>
                  <a:gd name="connsiteY52" fmla="*/ 247869 h 433658"/>
                  <a:gd name="connsiteX53" fmla="*/ 224704 w 576141"/>
                  <a:gd name="connsiteY53" fmla="*/ 250450 h 433658"/>
                  <a:gd name="connsiteX54" fmla="*/ 110994 w 576141"/>
                  <a:gd name="connsiteY54" fmla="*/ 184635 h 433658"/>
                  <a:gd name="connsiteX55" fmla="*/ 108409 w 576141"/>
                  <a:gd name="connsiteY55" fmla="*/ 174311 h 433658"/>
                  <a:gd name="connsiteX56" fmla="*/ 188524 w 576141"/>
                  <a:gd name="connsiteY56" fmla="*/ 36229 h 433658"/>
                  <a:gd name="connsiteX57" fmla="*/ 197569 w 576141"/>
                  <a:gd name="connsiteY57" fmla="*/ 33648 h 433658"/>
                  <a:gd name="connsiteX58" fmla="*/ 207895 w 576141"/>
                  <a:gd name="connsiteY58" fmla="*/ 1345 h 433658"/>
                  <a:gd name="connsiteX59" fmla="*/ 334515 w 576141"/>
                  <a:gd name="connsiteY59" fmla="*/ 73711 h 433658"/>
                  <a:gd name="connsiteX60" fmla="*/ 337099 w 576141"/>
                  <a:gd name="connsiteY60" fmla="*/ 84050 h 433658"/>
                  <a:gd name="connsiteX61" fmla="*/ 333223 w 576141"/>
                  <a:gd name="connsiteY61" fmla="*/ 90511 h 433658"/>
                  <a:gd name="connsiteX62" fmla="*/ 322886 w 576141"/>
                  <a:gd name="connsiteY62" fmla="*/ 93095 h 433658"/>
                  <a:gd name="connsiteX63" fmla="*/ 197558 w 576141"/>
                  <a:gd name="connsiteY63" fmla="*/ 20729 h 433658"/>
                  <a:gd name="connsiteX64" fmla="*/ 194974 w 576141"/>
                  <a:gd name="connsiteY64" fmla="*/ 10390 h 433658"/>
                  <a:gd name="connsiteX65" fmla="*/ 197558 w 576141"/>
                  <a:gd name="connsiteY65" fmla="*/ 3929 h 433658"/>
                  <a:gd name="connsiteX66" fmla="*/ 207895 w 576141"/>
                  <a:gd name="connsiteY66" fmla="*/ 1345 h 43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76141" h="433658">
                    <a:moveTo>
                      <a:pt x="29701" y="378139"/>
                    </a:moveTo>
                    <a:cubicBezTo>
                      <a:pt x="23244" y="378139"/>
                      <a:pt x="18079" y="384594"/>
                      <a:pt x="18079" y="391050"/>
                    </a:cubicBezTo>
                    <a:lnTo>
                      <a:pt x="18079" y="403962"/>
                    </a:lnTo>
                    <a:cubicBezTo>
                      <a:pt x="18079" y="410417"/>
                      <a:pt x="23244" y="416873"/>
                      <a:pt x="29701" y="416873"/>
                    </a:cubicBezTo>
                    <a:lnTo>
                      <a:pt x="282804" y="416873"/>
                    </a:lnTo>
                    <a:cubicBezTo>
                      <a:pt x="289261" y="416873"/>
                      <a:pt x="295718" y="410417"/>
                      <a:pt x="295718" y="403962"/>
                    </a:cubicBezTo>
                    <a:lnTo>
                      <a:pt x="295718" y="391050"/>
                    </a:lnTo>
                    <a:cubicBezTo>
                      <a:pt x="295718" y="384594"/>
                      <a:pt x="289261" y="378139"/>
                      <a:pt x="282804" y="378139"/>
                    </a:cubicBezTo>
                    <a:close/>
                    <a:moveTo>
                      <a:pt x="36158" y="329075"/>
                    </a:moveTo>
                    <a:lnTo>
                      <a:pt x="276347" y="329075"/>
                    </a:lnTo>
                    <a:cubicBezTo>
                      <a:pt x="282804" y="329075"/>
                      <a:pt x="287969" y="334240"/>
                      <a:pt x="287969" y="340695"/>
                    </a:cubicBezTo>
                    <a:lnTo>
                      <a:pt x="287969" y="353607"/>
                    </a:lnTo>
                    <a:cubicBezTo>
                      <a:pt x="287969" y="356189"/>
                      <a:pt x="286678" y="358771"/>
                      <a:pt x="284095" y="361354"/>
                    </a:cubicBezTo>
                    <a:lnTo>
                      <a:pt x="299592" y="361354"/>
                    </a:lnTo>
                    <a:cubicBezTo>
                      <a:pt x="306048" y="361354"/>
                      <a:pt x="312505" y="366518"/>
                      <a:pt x="312505" y="372974"/>
                    </a:cubicBezTo>
                    <a:lnTo>
                      <a:pt x="312505" y="420747"/>
                    </a:lnTo>
                    <a:cubicBezTo>
                      <a:pt x="312505" y="427202"/>
                      <a:pt x="306048" y="433658"/>
                      <a:pt x="299592" y="433658"/>
                    </a:cubicBezTo>
                    <a:lnTo>
                      <a:pt x="11622" y="433658"/>
                    </a:lnTo>
                    <a:cubicBezTo>
                      <a:pt x="5165" y="433658"/>
                      <a:pt x="0" y="427202"/>
                      <a:pt x="0" y="420747"/>
                    </a:cubicBezTo>
                    <a:lnTo>
                      <a:pt x="0" y="372974"/>
                    </a:lnTo>
                    <a:cubicBezTo>
                      <a:pt x="0" y="366518"/>
                      <a:pt x="5165" y="361354"/>
                      <a:pt x="11622" y="361354"/>
                    </a:cubicBezTo>
                    <a:lnTo>
                      <a:pt x="27118" y="361354"/>
                    </a:lnTo>
                    <a:cubicBezTo>
                      <a:pt x="25827" y="358771"/>
                      <a:pt x="24536" y="356189"/>
                      <a:pt x="24536" y="353607"/>
                    </a:cubicBezTo>
                    <a:lnTo>
                      <a:pt x="24536" y="340695"/>
                    </a:lnTo>
                    <a:cubicBezTo>
                      <a:pt x="24536" y="334240"/>
                      <a:pt x="29701" y="329075"/>
                      <a:pt x="36158" y="329075"/>
                    </a:cubicBezTo>
                    <a:close/>
                    <a:moveTo>
                      <a:pt x="559330" y="308413"/>
                    </a:moveTo>
                    <a:lnTo>
                      <a:pt x="572221" y="316153"/>
                    </a:lnTo>
                    <a:cubicBezTo>
                      <a:pt x="576089" y="318733"/>
                      <a:pt x="577378" y="322603"/>
                      <a:pt x="574800" y="326473"/>
                    </a:cubicBezTo>
                    <a:lnTo>
                      <a:pt x="552884" y="363884"/>
                    </a:lnTo>
                    <a:cubicBezTo>
                      <a:pt x="551595" y="367754"/>
                      <a:pt x="546438" y="369044"/>
                      <a:pt x="543860" y="366464"/>
                    </a:cubicBezTo>
                    <a:lnTo>
                      <a:pt x="530969" y="358724"/>
                    </a:lnTo>
                    <a:cubicBezTo>
                      <a:pt x="527101" y="357434"/>
                      <a:pt x="525812" y="352274"/>
                      <a:pt x="528390" y="349694"/>
                    </a:cubicBezTo>
                    <a:lnTo>
                      <a:pt x="550306" y="312283"/>
                    </a:lnTo>
                    <a:cubicBezTo>
                      <a:pt x="551595" y="308413"/>
                      <a:pt x="556752" y="307123"/>
                      <a:pt x="559330" y="308413"/>
                    </a:cubicBezTo>
                    <a:close/>
                    <a:moveTo>
                      <a:pt x="99378" y="189748"/>
                    </a:moveTo>
                    <a:lnTo>
                      <a:pt x="224706" y="263286"/>
                    </a:lnTo>
                    <a:cubicBezTo>
                      <a:pt x="228582" y="264576"/>
                      <a:pt x="229874" y="269736"/>
                      <a:pt x="227290" y="272317"/>
                    </a:cubicBezTo>
                    <a:lnTo>
                      <a:pt x="223414" y="278767"/>
                    </a:lnTo>
                    <a:cubicBezTo>
                      <a:pt x="222122" y="282638"/>
                      <a:pt x="216954" y="283928"/>
                      <a:pt x="214369" y="281348"/>
                    </a:cubicBezTo>
                    <a:lnTo>
                      <a:pt x="87749" y="209100"/>
                    </a:lnTo>
                    <a:cubicBezTo>
                      <a:pt x="83873" y="206520"/>
                      <a:pt x="83873" y="202649"/>
                      <a:pt x="85165" y="198779"/>
                    </a:cubicBezTo>
                    <a:lnTo>
                      <a:pt x="89041" y="192328"/>
                    </a:lnTo>
                    <a:cubicBezTo>
                      <a:pt x="91625" y="189748"/>
                      <a:pt x="95501" y="188458"/>
                      <a:pt x="99378" y="189748"/>
                    </a:cubicBezTo>
                    <a:close/>
                    <a:moveTo>
                      <a:pt x="197569" y="33648"/>
                    </a:moveTo>
                    <a:lnTo>
                      <a:pt x="311280" y="98172"/>
                    </a:lnTo>
                    <a:cubicBezTo>
                      <a:pt x="315156" y="100753"/>
                      <a:pt x="316448" y="105915"/>
                      <a:pt x="313864" y="108496"/>
                    </a:cubicBezTo>
                    <a:lnTo>
                      <a:pt x="280268" y="167859"/>
                    </a:lnTo>
                    <a:lnTo>
                      <a:pt x="532240" y="298198"/>
                    </a:lnTo>
                    <a:cubicBezTo>
                      <a:pt x="536117" y="299488"/>
                      <a:pt x="537409" y="304650"/>
                      <a:pt x="534825" y="307231"/>
                    </a:cubicBezTo>
                    <a:lnTo>
                      <a:pt x="516734" y="339494"/>
                    </a:lnTo>
                    <a:cubicBezTo>
                      <a:pt x="515442" y="342075"/>
                      <a:pt x="510273" y="343365"/>
                      <a:pt x="507689" y="342075"/>
                    </a:cubicBezTo>
                    <a:lnTo>
                      <a:pt x="268638" y="188506"/>
                    </a:lnTo>
                    <a:lnTo>
                      <a:pt x="233750" y="247869"/>
                    </a:lnTo>
                    <a:cubicBezTo>
                      <a:pt x="232457" y="250450"/>
                      <a:pt x="227289" y="251740"/>
                      <a:pt x="224704" y="250450"/>
                    </a:cubicBezTo>
                    <a:lnTo>
                      <a:pt x="110994" y="184635"/>
                    </a:lnTo>
                    <a:cubicBezTo>
                      <a:pt x="107117" y="182054"/>
                      <a:pt x="105825" y="178183"/>
                      <a:pt x="108409" y="174311"/>
                    </a:cubicBezTo>
                    <a:lnTo>
                      <a:pt x="188524" y="36229"/>
                    </a:lnTo>
                    <a:cubicBezTo>
                      <a:pt x="189816" y="32358"/>
                      <a:pt x="194985" y="31067"/>
                      <a:pt x="197569" y="33648"/>
                    </a:cubicBezTo>
                    <a:close/>
                    <a:moveTo>
                      <a:pt x="207895" y="1345"/>
                    </a:moveTo>
                    <a:lnTo>
                      <a:pt x="334515" y="73711"/>
                    </a:lnTo>
                    <a:cubicBezTo>
                      <a:pt x="337099" y="76296"/>
                      <a:pt x="338391" y="80173"/>
                      <a:pt x="337099" y="84050"/>
                    </a:cubicBezTo>
                    <a:lnTo>
                      <a:pt x="333223" y="90511"/>
                    </a:lnTo>
                    <a:cubicBezTo>
                      <a:pt x="330639" y="94388"/>
                      <a:pt x="326763" y="95680"/>
                      <a:pt x="322886" y="93095"/>
                    </a:cubicBezTo>
                    <a:lnTo>
                      <a:pt x="197558" y="20729"/>
                    </a:lnTo>
                    <a:cubicBezTo>
                      <a:pt x="193682" y="18144"/>
                      <a:pt x="192390" y="14267"/>
                      <a:pt x="194974" y="10390"/>
                    </a:cubicBezTo>
                    <a:lnTo>
                      <a:pt x="197558" y="3929"/>
                    </a:lnTo>
                    <a:cubicBezTo>
                      <a:pt x="200142" y="52"/>
                      <a:pt x="204018" y="-1240"/>
                      <a:pt x="207895" y="13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A7ADA897-20E2-272A-0FF0-633284B5D784}"/>
                  </a:ext>
                </a:extLst>
              </p:cNvPr>
              <p:cNvSpPr/>
              <p:nvPr/>
            </p:nvSpPr>
            <p:spPr>
              <a:xfrm>
                <a:off x="4615353" y="2941415"/>
                <a:ext cx="691518" cy="691518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6F64AD9-7482-425A-9113-713203CB237B}"/>
              </a:ext>
            </a:extLst>
          </p:cNvPr>
          <p:cNvGrpSpPr/>
          <p:nvPr/>
        </p:nvGrpSpPr>
        <p:grpSpPr>
          <a:xfrm>
            <a:off x="4752434" y="4936508"/>
            <a:ext cx="533469" cy="533469"/>
            <a:chOff x="4717131" y="4936508"/>
            <a:chExt cx="533469" cy="533469"/>
          </a:xfrm>
        </p:grpSpPr>
        <p:sp>
          <p:nvSpPr>
            <p:cNvPr id="48" name="search-home_86260">
              <a:extLst>
                <a:ext uri="{FF2B5EF4-FFF2-40B4-BE49-F238E27FC236}">
                  <a16:creationId xmlns:a16="http://schemas.microsoft.com/office/drawing/2014/main" id="{2760D47C-F059-9AAA-E662-70E3E32C1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534" y="5018553"/>
              <a:ext cx="260563" cy="361986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455839 w 606244"/>
                <a:gd name="T53" fmla="*/ 455839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455839 w 606244"/>
                <a:gd name="T63" fmla="*/ 455839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  <a:gd name="T70" fmla="*/ 600116 w 606244"/>
                <a:gd name="T71" fmla="*/ 600116 w 606244"/>
                <a:gd name="T72" fmla="*/ 600116 w 606244"/>
                <a:gd name="T73" fmla="*/ 600116 w 606244"/>
                <a:gd name="T74" fmla="*/ 600116 w 606244"/>
                <a:gd name="T75" fmla="*/ 600116 w 606244"/>
                <a:gd name="T76" fmla="*/ 600116 w 606244"/>
                <a:gd name="T77" fmla="*/ 600116 w 606244"/>
                <a:gd name="T78" fmla="*/ 600116 w 606244"/>
                <a:gd name="T79" fmla="*/ 600116 w 606244"/>
                <a:gd name="T80" fmla="*/ 600116 w 606244"/>
                <a:gd name="T81" fmla="*/ 600116 w 606244"/>
                <a:gd name="T82" fmla="*/ 600116 w 606244"/>
                <a:gd name="T83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07" h="6827">
                  <a:moveTo>
                    <a:pt x="4907" y="3413"/>
                  </a:moveTo>
                  <a:lnTo>
                    <a:pt x="4907" y="1600"/>
                  </a:lnTo>
                  <a:cubicBezTo>
                    <a:pt x="4907" y="1305"/>
                    <a:pt x="4668" y="1067"/>
                    <a:pt x="4373" y="1067"/>
                  </a:cubicBezTo>
                  <a:cubicBezTo>
                    <a:pt x="4337" y="1067"/>
                    <a:pt x="4301" y="1070"/>
                    <a:pt x="4267" y="1077"/>
                  </a:cubicBezTo>
                  <a:lnTo>
                    <a:pt x="4267" y="533"/>
                  </a:lnTo>
                  <a:cubicBezTo>
                    <a:pt x="4267" y="239"/>
                    <a:pt x="4028" y="0"/>
                    <a:pt x="3733" y="0"/>
                  </a:cubicBezTo>
                  <a:cubicBezTo>
                    <a:pt x="3442" y="0"/>
                    <a:pt x="3206" y="233"/>
                    <a:pt x="3200" y="523"/>
                  </a:cubicBezTo>
                  <a:lnTo>
                    <a:pt x="3200" y="523"/>
                  </a:lnTo>
                  <a:cubicBezTo>
                    <a:pt x="3194" y="233"/>
                    <a:pt x="2958" y="0"/>
                    <a:pt x="2667" y="0"/>
                  </a:cubicBezTo>
                  <a:cubicBezTo>
                    <a:pt x="2376" y="0"/>
                    <a:pt x="2139" y="233"/>
                    <a:pt x="2134" y="523"/>
                  </a:cubicBezTo>
                  <a:lnTo>
                    <a:pt x="2133" y="523"/>
                  </a:lnTo>
                  <a:cubicBezTo>
                    <a:pt x="2127" y="233"/>
                    <a:pt x="1891" y="0"/>
                    <a:pt x="1600" y="0"/>
                  </a:cubicBezTo>
                  <a:cubicBezTo>
                    <a:pt x="1309" y="0"/>
                    <a:pt x="1073" y="233"/>
                    <a:pt x="1067" y="523"/>
                  </a:cubicBezTo>
                  <a:lnTo>
                    <a:pt x="1066" y="523"/>
                  </a:lnTo>
                  <a:cubicBezTo>
                    <a:pt x="1061" y="233"/>
                    <a:pt x="824" y="0"/>
                    <a:pt x="533" y="0"/>
                  </a:cubicBezTo>
                  <a:cubicBezTo>
                    <a:pt x="239" y="0"/>
                    <a:pt x="0" y="239"/>
                    <a:pt x="0" y="533"/>
                  </a:cubicBezTo>
                  <a:lnTo>
                    <a:pt x="0" y="3200"/>
                  </a:lnTo>
                  <a:lnTo>
                    <a:pt x="427" y="4267"/>
                  </a:lnTo>
                  <a:lnTo>
                    <a:pt x="427" y="6827"/>
                  </a:lnTo>
                  <a:lnTo>
                    <a:pt x="3840" y="6827"/>
                  </a:lnTo>
                  <a:lnTo>
                    <a:pt x="3840" y="6187"/>
                  </a:lnTo>
                  <a:lnTo>
                    <a:pt x="4693" y="6187"/>
                  </a:lnTo>
                  <a:lnTo>
                    <a:pt x="4693" y="5547"/>
                  </a:lnTo>
                  <a:lnTo>
                    <a:pt x="3840" y="5547"/>
                  </a:lnTo>
                  <a:lnTo>
                    <a:pt x="3840" y="4267"/>
                  </a:lnTo>
                  <a:lnTo>
                    <a:pt x="4907" y="3413"/>
                  </a:lnTo>
                  <a:close/>
                  <a:moveTo>
                    <a:pt x="3200" y="6187"/>
                  </a:moveTo>
                  <a:lnTo>
                    <a:pt x="1067" y="6187"/>
                  </a:lnTo>
                  <a:lnTo>
                    <a:pt x="1067" y="5547"/>
                  </a:lnTo>
                  <a:lnTo>
                    <a:pt x="3200" y="5547"/>
                  </a:lnTo>
                  <a:lnTo>
                    <a:pt x="3200" y="6187"/>
                  </a:lnTo>
                  <a:close/>
                  <a:moveTo>
                    <a:pt x="3200" y="3959"/>
                  </a:moveTo>
                  <a:lnTo>
                    <a:pt x="3200" y="4907"/>
                  </a:lnTo>
                  <a:lnTo>
                    <a:pt x="1067" y="4907"/>
                  </a:lnTo>
                  <a:lnTo>
                    <a:pt x="1067" y="4143"/>
                  </a:lnTo>
                  <a:lnTo>
                    <a:pt x="640" y="3077"/>
                  </a:lnTo>
                  <a:lnTo>
                    <a:pt x="640" y="1184"/>
                  </a:lnTo>
                  <a:lnTo>
                    <a:pt x="3627" y="1184"/>
                  </a:lnTo>
                  <a:lnTo>
                    <a:pt x="3627" y="1861"/>
                  </a:lnTo>
                  <a:lnTo>
                    <a:pt x="4267" y="1731"/>
                  </a:lnTo>
                  <a:lnTo>
                    <a:pt x="4267" y="3106"/>
                  </a:lnTo>
                  <a:lnTo>
                    <a:pt x="3200" y="395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5FC2E8A-448E-87B0-AB37-EBE8274FE6F6}"/>
                </a:ext>
              </a:extLst>
            </p:cNvPr>
            <p:cNvSpPr/>
            <p:nvPr/>
          </p:nvSpPr>
          <p:spPr>
            <a:xfrm>
              <a:off x="4717131" y="4936508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0762772-444A-ECC0-535A-9DF692E94D9C}"/>
              </a:ext>
            </a:extLst>
          </p:cNvPr>
          <p:cNvGrpSpPr/>
          <p:nvPr/>
        </p:nvGrpSpPr>
        <p:grpSpPr>
          <a:xfrm>
            <a:off x="4752434" y="3949005"/>
            <a:ext cx="533469" cy="533469"/>
            <a:chOff x="4744965" y="3949005"/>
            <a:chExt cx="533469" cy="533469"/>
          </a:xfrm>
        </p:grpSpPr>
        <p:sp>
          <p:nvSpPr>
            <p:cNvPr id="51" name="search-home_86260">
              <a:extLst>
                <a:ext uri="{FF2B5EF4-FFF2-40B4-BE49-F238E27FC236}">
                  <a16:creationId xmlns:a16="http://schemas.microsoft.com/office/drawing/2014/main" id="{7AFAEC16-CCA0-C8E9-295B-37F21FE2343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22603" y="4087546"/>
              <a:ext cx="394990" cy="300094"/>
            </a:xfrm>
            <a:custGeom>
              <a:avLst/>
              <a:gdLst>
                <a:gd name="T0" fmla="*/ 2606 w 2606"/>
                <a:gd name="T1" fmla="*/ 1015 h 1983"/>
                <a:gd name="T2" fmla="*/ 2601 w 2606"/>
                <a:gd name="T3" fmla="*/ 987 h 1983"/>
                <a:gd name="T4" fmla="*/ 2600 w 2606"/>
                <a:gd name="T5" fmla="*/ 987 h 1983"/>
                <a:gd name="T6" fmla="*/ 2411 w 2606"/>
                <a:gd name="T7" fmla="*/ 143 h 1983"/>
                <a:gd name="T8" fmla="*/ 2411 w 2606"/>
                <a:gd name="T9" fmla="*/ 0 h 1983"/>
                <a:gd name="T10" fmla="*/ 2139 w 2606"/>
                <a:gd name="T11" fmla="*/ 0 h 1983"/>
                <a:gd name="T12" fmla="*/ 2139 w 2606"/>
                <a:gd name="T13" fmla="*/ 0 h 1983"/>
                <a:gd name="T14" fmla="*/ 467 w 2606"/>
                <a:gd name="T15" fmla="*/ 0 h 1983"/>
                <a:gd name="T16" fmla="*/ 466 w 2606"/>
                <a:gd name="T17" fmla="*/ 0 h 1983"/>
                <a:gd name="T18" fmla="*/ 123 w 2606"/>
                <a:gd name="T19" fmla="*/ 71 h 1983"/>
                <a:gd name="T20" fmla="*/ 359 w 2606"/>
                <a:gd name="T21" fmla="*/ 143 h 1983"/>
                <a:gd name="T22" fmla="*/ 6 w 2606"/>
                <a:gd name="T23" fmla="*/ 987 h 1983"/>
                <a:gd name="T24" fmla="*/ 1 w 2606"/>
                <a:gd name="T25" fmla="*/ 1012 h 1983"/>
                <a:gd name="T26" fmla="*/ 0 w 2606"/>
                <a:gd name="T27" fmla="*/ 1022 h 1983"/>
                <a:gd name="T28" fmla="*/ 467 w 2606"/>
                <a:gd name="T29" fmla="*/ 1482 h 1983"/>
                <a:gd name="T30" fmla="*/ 934 w 2606"/>
                <a:gd name="T31" fmla="*/ 1015 h 1983"/>
                <a:gd name="T32" fmla="*/ 932 w 2606"/>
                <a:gd name="T33" fmla="*/ 1007 h 1983"/>
                <a:gd name="T34" fmla="*/ 928 w 2606"/>
                <a:gd name="T35" fmla="*/ 987 h 1983"/>
                <a:gd name="T36" fmla="*/ 575 w 2606"/>
                <a:gd name="T37" fmla="*/ 143 h 1983"/>
                <a:gd name="T38" fmla="*/ 1231 w 2606"/>
                <a:gd name="T39" fmla="*/ 1839 h 1983"/>
                <a:gd name="T40" fmla="*/ 718 w 2606"/>
                <a:gd name="T41" fmla="*/ 1911 h 1983"/>
                <a:gd name="T42" fmla="*/ 1817 w 2606"/>
                <a:gd name="T43" fmla="*/ 1983 h 1983"/>
                <a:gd name="T44" fmla="*/ 1817 w 2606"/>
                <a:gd name="T45" fmla="*/ 1839 h 1983"/>
                <a:gd name="T46" fmla="*/ 1375 w 2606"/>
                <a:gd name="T47" fmla="*/ 143 h 1983"/>
                <a:gd name="T48" fmla="*/ 1678 w 2606"/>
                <a:gd name="T49" fmla="*/ 987 h 1983"/>
                <a:gd name="T50" fmla="*/ 1678 w 2606"/>
                <a:gd name="T51" fmla="*/ 987 h 1983"/>
                <a:gd name="T52" fmla="*/ 1672 w 2606"/>
                <a:gd name="T53" fmla="*/ 1015 h 1983"/>
                <a:gd name="T54" fmla="*/ 1673 w 2606"/>
                <a:gd name="T55" fmla="*/ 1022 h 1983"/>
                <a:gd name="T56" fmla="*/ 2606 w 2606"/>
                <a:gd name="T57" fmla="*/ 1015 h 1983"/>
                <a:gd name="T58" fmla="*/ 467 w 2606"/>
                <a:gd name="T59" fmla="*/ 257 h 1983"/>
                <a:gd name="T60" fmla="*/ 179 w 2606"/>
                <a:gd name="T61" fmla="*/ 943 h 1983"/>
                <a:gd name="T62" fmla="*/ 2139 w 2606"/>
                <a:gd name="T63" fmla="*/ 257 h 1983"/>
                <a:gd name="T64" fmla="*/ 1852 w 2606"/>
                <a:gd name="T65" fmla="*/ 943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6" h="1983">
                  <a:moveTo>
                    <a:pt x="2606" y="1015"/>
                  </a:moveTo>
                  <a:lnTo>
                    <a:pt x="2606" y="1015"/>
                  </a:lnTo>
                  <a:cubicBezTo>
                    <a:pt x="2606" y="1012"/>
                    <a:pt x="2605" y="1010"/>
                    <a:pt x="2605" y="1007"/>
                  </a:cubicBezTo>
                  <a:cubicBezTo>
                    <a:pt x="2604" y="1001"/>
                    <a:pt x="2603" y="994"/>
                    <a:pt x="2601" y="987"/>
                  </a:cubicBezTo>
                  <a:lnTo>
                    <a:pt x="2600" y="987"/>
                  </a:lnTo>
                  <a:lnTo>
                    <a:pt x="2600" y="987"/>
                  </a:lnTo>
                  <a:lnTo>
                    <a:pt x="2247" y="143"/>
                  </a:lnTo>
                  <a:lnTo>
                    <a:pt x="2411" y="143"/>
                  </a:lnTo>
                  <a:cubicBezTo>
                    <a:pt x="2451" y="143"/>
                    <a:pt x="2483" y="111"/>
                    <a:pt x="2483" y="71"/>
                  </a:cubicBezTo>
                  <a:cubicBezTo>
                    <a:pt x="2483" y="32"/>
                    <a:pt x="2451" y="0"/>
                    <a:pt x="2411" y="0"/>
                  </a:cubicBezTo>
                  <a:lnTo>
                    <a:pt x="2140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6" y="0"/>
                  </a:lnTo>
                  <a:lnTo>
                    <a:pt x="195" y="0"/>
                  </a:lnTo>
                  <a:cubicBezTo>
                    <a:pt x="156" y="0"/>
                    <a:pt x="123" y="32"/>
                    <a:pt x="123" y="71"/>
                  </a:cubicBezTo>
                  <a:cubicBezTo>
                    <a:pt x="123" y="111"/>
                    <a:pt x="156" y="143"/>
                    <a:pt x="195" y="143"/>
                  </a:cubicBezTo>
                  <a:lnTo>
                    <a:pt x="359" y="143"/>
                  </a:lnTo>
                  <a:lnTo>
                    <a:pt x="6" y="987"/>
                  </a:lnTo>
                  <a:cubicBezTo>
                    <a:pt x="6" y="987"/>
                    <a:pt x="6" y="987"/>
                    <a:pt x="6" y="987"/>
                  </a:cubicBezTo>
                  <a:lnTo>
                    <a:pt x="5" y="987"/>
                  </a:lnTo>
                  <a:cubicBezTo>
                    <a:pt x="2" y="995"/>
                    <a:pt x="1" y="1004"/>
                    <a:pt x="1" y="1012"/>
                  </a:cubicBezTo>
                  <a:cubicBezTo>
                    <a:pt x="1" y="1013"/>
                    <a:pt x="0" y="1014"/>
                    <a:pt x="0" y="1015"/>
                  </a:cubicBezTo>
                  <a:cubicBezTo>
                    <a:pt x="0" y="1017"/>
                    <a:pt x="0" y="1019"/>
                    <a:pt x="0" y="1022"/>
                  </a:cubicBezTo>
                  <a:lnTo>
                    <a:pt x="0" y="1022"/>
                  </a:lnTo>
                  <a:cubicBezTo>
                    <a:pt x="4" y="1276"/>
                    <a:pt x="212" y="1482"/>
                    <a:pt x="467" y="1482"/>
                  </a:cubicBezTo>
                  <a:cubicBezTo>
                    <a:pt x="724" y="1482"/>
                    <a:pt x="933" y="1273"/>
                    <a:pt x="934" y="1016"/>
                  </a:cubicBezTo>
                  <a:lnTo>
                    <a:pt x="934" y="1015"/>
                  </a:lnTo>
                  <a:lnTo>
                    <a:pt x="934" y="1015"/>
                  </a:lnTo>
                  <a:cubicBezTo>
                    <a:pt x="934" y="1012"/>
                    <a:pt x="932" y="1010"/>
                    <a:pt x="932" y="1007"/>
                  </a:cubicBezTo>
                  <a:cubicBezTo>
                    <a:pt x="931" y="1001"/>
                    <a:pt x="931" y="994"/>
                    <a:pt x="928" y="987"/>
                  </a:cubicBezTo>
                  <a:lnTo>
                    <a:pt x="928" y="987"/>
                  </a:lnTo>
                  <a:cubicBezTo>
                    <a:pt x="928" y="987"/>
                    <a:pt x="928" y="987"/>
                    <a:pt x="928" y="987"/>
                  </a:cubicBezTo>
                  <a:lnTo>
                    <a:pt x="575" y="143"/>
                  </a:lnTo>
                  <a:lnTo>
                    <a:pt x="1231" y="143"/>
                  </a:lnTo>
                  <a:lnTo>
                    <a:pt x="1231" y="1839"/>
                  </a:lnTo>
                  <a:lnTo>
                    <a:pt x="789" y="1839"/>
                  </a:lnTo>
                  <a:cubicBezTo>
                    <a:pt x="750" y="1839"/>
                    <a:pt x="718" y="1871"/>
                    <a:pt x="718" y="1911"/>
                  </a:cubicBezTo>
                  <a:cubicBezTo>
                    <a:pt x="718" y="1951"/>
                    <a:pt x="750" y="1983"/>
                    <a:pt x="789" y="1983"/>
                  </a:cubicBezTo>
                  <a:lnTo>
                    <a:pt x="1817" y="1983"/>
                  </a:lnTo>
                  <a:cubicBezTo>
                    <a:pt x="1856" y="1983"/>
                    <a:pt x="1888" y="1951"/>
                    <a:pt x="1888" y="1911"/>
                  </a:cubicBezTo>
                  <a:cubicBezTo>
                    <a:pt x="1888" y="1871"/>
                    <a:pt x="1856" y="1839"/>
                    <a:pt x="1817" y="1839"/>
                  </a:cubicBezTo>
                  <a:lnTo>
                    <a:pt x="1375" y="1839"/>
                  </a:lnTo>
                  <a:lnTo>
                    <a:pt x="1375" y="143"/>
                  </a:lnTo>
                  <a:lnTo>
                    <a:pt x="2032" y="143"/>
                  </a:lnTo>
                  <a:lnTo>
                    <a:pt x="1678" y="987"/>
                  </a:lnTo>
                  <a:lnTo>
                    <a:pt x="1678" y="987"/>
                  </a:lnTo>
                  <a:lnTo>
                    <a:pt x="1678" y="987"/>
                  </a:lnTo>
                  <a:cubicBezTo>
                    <a:pt x="1674" y="995"/>
                    <a:pt x="1673" y="1004"/>
                    <a:pt x="1673" y="1012"/>
                  </a:cubicBezTo>
                  <a:cubicBezTo>
                    <a:pt x="1673" y="1013"/>
                    <a:pt x="1672" y="1014"/>
                    <a:pt x="1672" y="1015"/>
                  </a:cubicBezTo>
                  <a:cubicBezTo>
                    <a:pt x="1672" y="1017"/>
                    <a:pt x="1673" y="1019"/>
                    <a:pt x="1673" y="1021"/>
                  </a:cubicBezTo>
                  <a:lnTo>
                    <a:pt x="1673" y="1022"/>
                  </a:lnTo>
                  <a:cubicBezTo>
                    <a:pt x="1677" y="1276"/>
                    <a:pt x="1884" y="1482"/>
                    <a:pt x="2139" y="1482"/>
                  </a:cubicBezTo>
                  <a:cubicBezTo>
                    <a:pt x="2397" y="1482"/>
                    <a:pt x="2606" y="1273"/>
                    <a:pt x="2606" y="1015"/>
                  </a:cubicBezTo>
                  <a:lnTo>
                    <a:pt x="2606" y="1015"/>
                  </a:lnTo>
                  <a:close/>
                  <a:moveTo>
                    <a:pt x="467" y="257"/>
                  </a:moveTo>
                  <a:lnTo>
                    <a:pt x="754" y="943"/>
                  </a:lnTo>
                  <a:lnTo>
                    <a:pt x="179" y="943"/>
                  </a:lnTo>
                  <a:lnTo>
                    <a:pt x="467" y="257"/>
                  </a:lnTo>
                  <a:close/>
                  <a:moveTo>
                    <a:pt x="2139" y="257"/>
                  </a:moveTo>
                  <a:lnTo>
                    <a:pt x="2427" y="943"/>
                  </a:lnTo>
                  <a:lnTo>
                    <a:pt x="1852" y="943"/>
                  </a:lnTo>
                  <a:lnTo>
                    <a:pt x="2139" y="25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E766AB23-5508-81FB-4403-52E91024BE8D}"/>
                </a:ext>
              </a:extLst>
            </p:cNvPr>
            <p:cNvSpPr/>
            <p:nvPr/>
          </p:nvSpPr>
          <p:spPr>
            <a:xfrm>
              <a:off x="4744965" y="3949005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aphicFrame>
        <p:nvGraphicFramePr>
          <p:cNvPr id="54" name="图表 53">
            <a:extLst>
              <a:ext uri="{FF2B5EF4-FFF2-40B4-BE49-F238E27FC236}">
                <a16:creationId xmlns:a16="http://schemas.microsoft.com/office/drawing/2014/main" id="{4472BC3D-7591-3436-3592-5107088B2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742398"/>
              </p:ext>
            </p:extLst>
          </p:nvPr>
        </p:nvGraphicFramePr>
        <p:xfrm>
          <a:off x="-131679" y="2249261"/>
          <a:ext cx="4937484" cy="3291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158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6B34246E-61BA-AE24-17A4-42ED5DF4B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请在此输入您的标题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C79A14-AB7E-AE25-107D-91933A253B45}"/>
              </a:ext>
            </a:extLst>
          </p:cNvPr>
          <p:cNvSpPr/>
          <p:nvPr/>
        </p:nvSpPr>
        <p:spPr>
          <a:xfrm>
            <a:off x="-1" y="6509608"/>
            <a:ext cx="12192001" cy="348392"/>
          </a:xfrm>
          <a:prstGeom prst="rect">
            <a:avLst/>
          </a:prstGeom>
          <a:solidFill>
            <a:srgbClr val="004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5F661D-AC0C-4229-9C8E-04C8C3893958}"/>
              </a:ext>
            </a:extLst>
          </p:cNvPr>
          <p:cNvSpPr txBox="1"/>
          <p:nvPr/>
        </p:nvSpPr>
        <p:spPr>
          <a:xfrm>
            <a:off x="43542" y="6509608"/>
            <a:ext cx="325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UNIVERSITY OF JINAN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5AF9CD-3118-36A1-537C-E0AE1763E375}"/>
              </a:ext>
            </a:extLst>
          </p:cNvPr>
          <p:cNvSpPr txBox="1"/>
          <p:nvPr/>
        </p:nvSpPr>
        <p:spPr>
          <a:xfrm>
            <a:off x="11608485" y="6529915"/>
            <a:ext cx="3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F531C27C-AAC4-708C-EA3A-9EA8138EB0BD}"/>
              </a:ext>
            </a:extLst>
          </p:cNvPr>
          <p:cNvSpPr/>
          <p:nvPr/>
        </p:nvSpPr>
        <p:spPr>
          <a:xfrm>
            <a:off x="698499" y="1575241"/>
            <a:ext cx="10852597" cy="4876800"/>
          </a:xfrm>
          <a:custGeom>
            <a:avLst/>
            <a:gdLst>
              <a:gd name="connsiteX0" fmla="*/ 9599295 w 9599295"/>
              <a:gd name="connsiteY0" fmla="*/ 253365 h 3509009"/>
              <a:gd name="connsiteX1" fmla="*/ 9599295 w 9599295"/>
              <a:gd name="connsiteY1" fmla="*/ 3255645 h 3509009"/>
              <a:gd name="connsiteX2" fmla="*/ 9401175 w 9599295"/>
              <a:gd name="connsiteY2" fmla="*/ 3503295 h 3509009"/>
              <a:gd name="connsiteX3" fmla="*/ 9346883 w 9599295"/>
              <a:gd name="connsiteY3" fmla="*/ 3509010 h 3509009"/>
              <a:gd name="connsiteX4" fmla="*/ 253365 w 9599295"/>
              <a:gd name="connsiteY4" fmla="*/ 3509010 h 3509009"/>
              <a:gd name="connsiteX5" fmla="*/ 199073 w 9599295"/>
              <a:gd name="connsiteY5" fmla="*/ 3503295 h 3509009"/>
              <a:gd name="connsiteX6" fmla="*/ 0 w 9599295"/>
              <a:gd name="connsiteY6" fmla="*/ 3255645 h 3509009"/>
              <a:gd name="connsiteX7" fmla="*/ 0 w 9599295"/>
              <a:gd name="connsiteY7" fmla="*/ 253365 h 3509009"/>
              <a:gd name="connsiteX8" fmla="*/ 253365 w 9599295"/>
              <a:gd name="connsiteY8" fmla="*/ 0 h 3509009"/>
              <a:gd name="connsiteX9" fmla="*/ 9346883 w 9599295"/>
              <a:gd name="connsiteY9" fmla="*/ 0 h 3509009"/>
              <a:gd name="connsiteX10" fmla="*/ 9599295 w 9599295"/>
              <a:gd name="connsiteY10" fmla="*/ 253365 h 350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99295" h="3509009">
                <a:moveTo>
                  <a:pt x="9599295" y="253365"/>
                </a:moveTo>
                <a:lnTo>
                  <a:pt x="9599295" y="3255645"/>
                </a:lnTo>
                <a:cubicBezTo>
                  <a:pt x="9599295" y="3376613"/>
                  <a:pt x="9514523" y="3477578"/>
                  <a:pt x="9401175" y="3503295"/>
                </a:cubicBezTo>
                <a:cubicBezTo>
                  <a:pt x="9383077" y="3507105"/>
                  <a:pt x="9364980" y="3509010"/>
                  <a:pt x="9346883" y="3509010"/>
                </a:cubicBezTo>
                <a:lnTo>
                  <a:pt x="253365" y="3509010"/>
                </a:lnTo>
                <a:cubicBezTo>
                  <a:pt x="234315" y="3509010"/>
                  <a:pt x="216217" y="3507105"/>
                  <a:pt x="199073" y="3503295"/>
                </a:cubicBezTo>
                <a:cubicBezTo>
                  <a:pt x="84773" y="3477578"/>
                  <a:pt x="0" y="3376613"/>
                  <a:pt x="0" y="3255645"/>
                </a:cubicBezTo>
                <a:lnTo>
                  <a:pt x="0" y="253365"/>
                </a:lnTo>
                <a:cubicBezTo>
                  <a:pt x="0" y="113348"/>
                  <a:pt x="113348" y="0"/>
                  <a:pt x="253365" y="0"/>
                </a:cubicBezTo>
                <a:lnTo>
                  <a:pt x="9346883" y="0"/>
                </a:lnTo>
                <a:cubicBezTo>
                  <a:pt x="9485948" y="0"/>
                  <a:pt x="9599295" y="113348"/>
                  <a:pt x="9599295" y="25336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0C4FBA4-6220-7C03-1C5F-2F9AC2558D49}"/>
              </a:ext>
            </a:extLst>
          </p:cNvPr>
          <p:cNvSpPr/>
          <p:nvPr/>
        </p:nvSpPr>
        <p:spPr>
          <a:xfrm>
            <a:off x="698500" y="1333502"/>
            <a:ext cx="10852597" cy="694984"/>
          </a:xfrm>
          <a:custGeom>
            <a:avLst/>
            <a:gdLst>
              <a:gd name="connsiteX0" fmla="*/ 9599295 w 9599295"/>
              <a:gd name="connsiteY0" fmla="*/ 253365 h 500062"/>
              <a:gd name="connsiteX1" fmla="*/ 9599295 w 9599295"/>
              <a:gd name="connsiteY1" fmla="*/ 500063 h 500062"/>
              <a:gd name="connsiteX2" fmla="*/ 0 w 9599295"/>
              <a:gd name="connsiteY2" fmla="*/ 500063 h 500062"/>
              <a:gd name="connsiteX3" fmla="*/ 0 w 9599295"/>
              <a:gd name="connsiteY3" fmla="*/ 253365 h 500062"/>
              <a:gd name="connsiteX4" fmla="*/ 253365 w 9599295"/>
              <a:gd name="connsiteY4" fmla="*/ 0 h 500062"/>
              <a:gd name="connsiteX5" fmla="*/ 9346883 w 9599295"/>
              <a:gd name="connsiteY5" fmla="*/ 0 h 500062"/>
              <a:gd name="connsiteX6" fmla="*/ 9599295 w 9599295"/>
              <a:gd name="connsiteY6" fmla="*/ 253365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99295" h="500062">
                <a:moveTo>
                  <a:pt x="9599295" y="253365"/>
                </a:moveTo>
                <a:lnTo>
                  <a:pt x="9599295" y="500063"/>
                </a:lnTo>
                <a:lnTo>
                  <a:pt x="0" y="500063"/>
                </a:lnTo>
                <a:lnTo>
                  <a:pt x="0" y="253365"/>
                </a:lnTo>
                <a:cubicBezTo>
                  <a:pt x="0" y="113348"/>
                  <a:pt x="113348" y="0"/>
                  <a:pt x="253365" y="0"/>
                </a:cubicBezTo>
                <a:lnTo>
                  <a:pt x="9346883" y="0"/>
                </a:lnTo>
                <a:cubicBezTo>
                  <a:pt x="9485948" y="0"/>
                  <a:pt x="9599295" y="113348"/>
                  <a:pt x="9599295" y="253365"/>
                </a:cubicBezTo>
                <a:close/>
              </a:path>
            </a:pathLst>
          </a:custGeom>
          <a:gradFill>
            <a:gsLst>
              <a:gs pos="100000">
                <a:srgbClr val="007CC3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AF6324E-AD22-F9A2-1C6C-EE686082ED4A}"/>
              </a:ext>
            </a:extLst>
          </p:cNvPr>
          <p:cNvSpPr/>
          <p:nvPr/>
        </p:nvSpPr>
        <p:spPr>
          <a:xfrm>
            <a:off x="698500" y="2724794"/>
            <a:ext cx="10852597" cy="694984"/>
          </a:xfrm>
          <a:custGeom>
            <a:avLst/>
            <a:gdLst>
              <a:gd name="connsiteX0" fmla="*/ 0 w 9599295"/>
              <a:gd name="connsiteY0" fmla="*/ 0 h 500062"/>
              <a:gd name="connsiteX1" fmla="*/ 9599295 w 9599295"/>
              <a:gd name="connsiteY1" fmla="*/ 0 h 500062"/>
              <a:gd name="connsiteX2" fmla="*/ 9599295 w 9599295"/>
              <a:gd name="connsiteY2" fmla="*/ 500062 h 500062"/>
              <a:gd name="connsiteX3" fmla="*/ 0 w 9599295"/>
              <a:gd name="connsiteY3" fmla="*/ 500062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9295" h="500062">
                <a:moveTo>
                  <a:pt x="0" y="0"/>
                </a:moveTo>
                <a:lnTo>
                  <a:pt x="9599295" y="0"/>
                </a:lnTo>
                <a:lnTo>
                  <a:pt x="9599295" y="500062"/>
                </a:lnTo>
                <a:lnTo>
                  <a:pt x="0" y="50006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5B10010-46C3-9553-997D-CD4B8FBD74CB}"/>
              </a:ext>
            </a:extLst>
          </p:cNvPr>
          <p:cNvSpPr/>
          <p:nvPr/>
        </p:nvSpPr>
        <p:spPr>
          <a:xfrm>
            <a:off x="698500" y="4116087"/>
            <a:ext cx="10852597" cy="694984"/>
          </a:xfrm>
          <a:custGeom>
            <a:avLst/>
            <a:gdLst>
              <a:gd name="connsiteX0" fmla="*/ 0 w 9599295"/>
              <a:gd name="connsiteY0" fmla="*/ 0 h 500062"/>
              <a:gd name="connsiteX1" fmla="*/ 9599295 w 9599295"/>
              <a:gd name="connsiteY1" fmla="*/ 0 h 500062"/>
              <a:gd name="connsiteX2" fmla="*/ 9599295 w 9599295"/>
              <a:gd name="connsiteY2" fmla="*/ 500062 h 500062"/>
              <a:gd name="connsiteX3" fmla="*/ 0 w 9599295"/>
              <a:gd name="connsiteY3" fmla="*/ 500062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9295" h="500062">
                <a:moveTo>
                  <a:pt x="0" y="0"/>
                </a:moveTo>
                <a:lnTo>
                  <a:pt x="9599295" y="0"/>
                </a:lnTo>
                <a:lnTo>
                  <a:pt x="9599295" y="500062"/>
                </a:lnTo>
                <a:lnTo>
                  <a:pt x="0" y="50006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73F2A8B-311C-10A1-C605-E892346AA97F}"/>
              </a:ext>
            </a:extLst>
          </p:cNvPr>
          <p:cNvSpPr/>
          <p:nvPr/>
        </p:nvSpPr>
        <p:spPr>
          <a:xfrm>
            <a:off x="698500" y="5506061"/>
            <a:ext cx="10852597" cy="696308"/>
          </a:xfrm>
          <a:custGeom>
            <a:avLst/>
            <a:gdLst>
              <a:gd name="connsiteX0" fmla="*/ 9599295 w 9599295"/>
              <a:gd name="connsiteY0" fmla="*/ 0 h 501015"/>
              <a:gd name="connsiteX1" fmla="*/ 9599295 w 9599295"/>
              <a:gd name="connsiteY1" fmla="*/ 253365 h 501015"/>
              <a:gd name="connsiteX2" fmla="*/ 9401175 w 9599295"/>
              <a:gd name="connsiteY2" fmla="*/ 501015 h 501015"/>
              <a:gd name="connsiteX3" fmla="*/ 199073 w 9599295"/>
              <a:gd name="connsiteY3" fmla="*/ 501015 h 501015"/>
              <a:gd name="connsiteX4" fmla="*/ 0 w 9599295"/>
              <a:gd name="connsiteY4" fmla="*/ 253365 h 501015"/>
              <a:gd name="connsiteX5" fmla="*/ 0 w 9599295"/>
              <a:gd name="connsiteY5" fmla="*/ 0 h 501015"/>
              <a:gd name="connsiteX6" fmla="*/ 9599295 w 9599295"/>
              <a:gd name="connsiteY6" fmla="*/ 0 h 50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99295" h="501015">
                <a:moveTo>
                  <a:pt x="9599295" y="0"/>
                </a:moveTo>
                <a:lnTo>
                  <a:pt x="9599295" y="253365"/>
                </a:lnTo>
                <a:cubicBezTo>
                  <a:pt x="9599295" y="374333"/>
                  <a:pt x="9514523" y="475297"/>
                  <a:pt x="9401175" y="501015"/>
                </a:cubicBezTo>
                <a:lnTo>
                  <a:pt x="199073" y="501015"/>
                </a:lnTo>
                <a:cubicBezTo>
                  <a:pt x="84773" y="475297"/>
                  <a:pt x="0" y="374333"/>
                  <a:pt x="0" y="253365"/>
                </a:cubicBezTo>
                <a:lnTo>
                  <a:pt x="0" y="0"/>
                </a:lnTo>
                <a:lnTo>
                  <a:pt x="9599295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761F1E-56C2-FF14-CB2D-669C7E69DE1F}"/>
              </a:ext>
            </a:extLst>
          </p:cNvPr>
          <p:cNvSpPr txBox="1"/>
          <p:nvPr/>
        </p:nvSpPr>
        <p:spPr>
          <a:xfrm>
            <a:off x="1361312" y="1538934"/>
            <a:ext cx="143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输入您的标题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D14359-73E2-D13D-24F0-F6237FECB34E}"/>
              </a:ext>
            </a:extLst>
          </p:cNvPr>
          <p:cNvSpPr txBox="1"/>
          <p:nvPr/>
        </p:nvSpPr>
        <p:spPr>
          <a:xfrm>
            <a:off x="1361313" y="223427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输入您的标题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BF7EE66-8DE0-35AB-CFF6-50A54941330E}"/>
              </a:ext>
            </a:extLst>
          </p:cNvPr>
          <p:cNvSpPr txBox="1"/>
          <p:nvPr/>
        </p:nvSpPr>
        <p:spPr>
          <a:xfrm>
            <a:off x="1361313" y="29107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输入您的标题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46AC2B5-0CA5-1240-94C8-741A95ABD7A7}"/>
              </a:ext>
            </a:extLst>
          </p:cNvPr>
          <p:cNvSpPr txBox="1"/>
          <p:nvPr/>
        </p:nvSpPr>
        <p:spPr>
          <a:xfrm>
            <a:off x="1361313" y="3634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输入您的标题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FD923B0-7355-169A-1CA8-87F274F60686}"/>
              </a:ext>
            </a:extLst>
          </p:cNvPr>
          <p:cNvSpPr txBox="1"/>
          <p:nvPr/>
        </p:nvSpPr>
        <p:spPr>
          <a:xfrm>
            <a:off x="1361313" y="430199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输入您的标题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CCF3932-3E3E-1A59-30DE-CD1B263EEE20}"/>
              </a:ext>
            </a:extLst>
          </p:cNvPr>
          <p:cNvSpPr txBox="1"/>
          <p:nvPr/>
        </p:nvSpPr>
        <p:spPr>
          <a:xfrm>
            <a:off x="1361313" y="500587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输入您的标题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F42797-D760-6784-9360-84AC69858620}"/>
              </a:ext>
            </a:extLst>
          </p:cNvPr>
          <p:cNvSpPr txBox="1"/>
          <p:nvPr/>
        </p:nvSpPr>
        <p:spPr>
          <a:xfrm>
            <a:off x="4086098" y="1538934"/>
            <a:ext cx="10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5CD4104-7473-98D5-BCB7-B320E992D47E}"/>
              </a:ext>
            </a:extLst>
          </p:cNvPr>
          <p:cNvSpPr txBox="1"/>
          <p:nvPr/>
        </p:nvSpPr>
        <p:spPr>
          <a:xfrm>
            <a:off x="4119966" y="223427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7906B3-7BE7-E0B0-CD23-7AE1AC30F70B}"/>
              </a:ext>
            </a:extLst>
          </p:cNvPr>
          <p:cNvSpPr txBox="1"/>
          <p:nvPr/>
        </p:nvSpPr>
        <p:spPr>
          <a:xfrm>
            <a:off x="4119966" y="291070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AB0DA3D-B56C-7A07-7221-D1CF4EC27146}"/>
              </a:ext>
            </a:extLst>
          </p:cNvPr>
          <p:cNvSpPr txBox="1"/>
          <p:nvPr/>
        </p:nvSpPr>
        <p:spPr>
          <a:xfrm>
            <a:off x="4119966" y="363497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12F9AB8-36B2-262C-EE11-0E91E46EF4AC}"/>
              </a:ext>
            </a:extLst>
          </p:cNvPr>
          <p:cNvSpPr txBox="1"/>
          <p:nvPr/>
        </p:nvSpPr>
        <p:spPr>
          <a:xfrm>
            <a:off x="4119966" y="430199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89884FAE-AA05-DF91-C27A-E60559802644}"/>
              </a:ext>
            </a:extLst>
          </p:cNvPr>
          <p:cNvSpPr txBox="1"/>
          <p:nvPr/>
        </p:nvSpPr>
        <p:spPr>
          <a:xfrm>
            <a:off x="4119966" y="5005876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1F406BC-6885-C731-8231-9F6F64B046C9}"/>
              </a:ext>
            </a:extLst>
          </p:cNvPr>
          <p:cNvSpPr txBox="1"/>
          <p:nvPr/>
        </p:nvSpPr>
        <p:spPr>
          <a:xfrm>
            <a:off x="4343584" y="5654937"/>
            <a:ext cx="5068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100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4EA1"/>
              </a:solidFill>
              <a:effectLst/>
              <a:uLnTx/>
              <a:uFillTx/>
              <a:latin typeface="Arial"/>
              <a:ea typeface="微软雅黑"/>
              <a:cs typeface="Arial"/>
              <a:sym typeface="Arial"/>
              <a:rtl val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5AD00F-184D-AEA4-7797-974E86DD55A1}"/>
              </a:ext>
            </a:extLst>
          </p:cNvPr>
          <p:cNvSpPr txBox="1"/>
          <p:nvPr/>
        </p:nvSpPr>
        <p:spPr>
          <a:xfrm>
            <a:off x="5652615" y="1538934"/>
            <a:ext cx="1217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2A08506-E790-5A59-1D3E-59BE8040ABE1}"/>
              </a:ext>
            </a:extLst>
          </p:cNvPr>
          <p:cNvSpPr txBox="1"/>
          <p:nvPr/>
        </p:nvSpPr>
        <p:spPr>
          <a:xfrm>
            <a:off x="5784239" y="223427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B24BFDF-DFA3-7CF6-A31E-8FE843666AF7}"/>
              </a:ext>
            </a:extLst>
          </p:cNvPr>
          <p:cNvSpPr txBox="1"/>
          <p:nvPr/>
        </p:nvSpPr>
        <p:spPr>
          <a:xfrm>
            <a:off x="5784239" y="291070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7F72D4A-DF2A-0121-1047-382C0CA29BF9}"/>
              </a:ext>
            </a:extLst>
          </p:cNvPr>
          <p:cNvSpPr txBox="1"/>
          <p:nvPr/>
        </p:nvSpPr>
        <p:spPr>
          <a:xfrm>
            <a:off x="5784239" y="363497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1083F86B-693B-FB3B-37FB-95965E1C428F}"/>
              </a:ext>
            </a:extLst>
          </p:cNvPr>
          <p:cNvSpPr txBox="1"/>
          <p:nvPr/>
        </p:nvSpPr>
        <p:spPr>
          <a:xfrm>
            <a:off x="5784239" y="430199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F46EC19-8807-4B1A-2EBF-F63C807E30C9}"/>
              </a:ext>
            </a:extLst>
          </p:cNvPr>
          <p:cNvSpPr txBox="1"/>
          <p:nvPr/>
        </p:nvSpPr>
        <p:spPr>
          <a:xfrm>
            <a:off x="5784239" y="5005876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F9A0E03-A13C-B4F8-F821-2AC8A7E3AF62}"/>
              </a:ext>
            </a:extLst>
          </p:cNvPr>
          <p:cNvSpPr txBox="1"/>
          <p:nvPr/>
        </p:nvSpPr>
        <p:spPr>
          <a:xfrm>
            <a:off x="6007857" y="5654924"/>
            <a:ext cx="5068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200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70AB4E8-1EB6-A35F-DFCF-0FC2899B2B4D}"/>
              </a:ext>
            </a:extLst>
          </p:cNvPr>
          <p:cNvSpPr txBox="1"/>
          <p:nvPr/>
        </p:nvSpPr>
        <p:spPr>
          <a:xfrm>
            <a:off x="7414645" y="1538934"/>
            <a:ext cx="1471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5ADE643-49BD-07F2-D3CA-8CC1DF29C6CA}"/>
              </a:ext>
            </a:extLst>
          </p:cNvPr>
          <p:cNvSpPr txBox="1"/>
          <p:nvPr/>
        </p:nvSpPr>
        <p:spPr>
          <a:xfrm>
            <a:off x="7673559" y="223427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E7AFA43-026C-E6DE-0882-20EC2EA29767}"/>
              </a:ext>
            </a:extLst>
          </p:cNvPr>
          <p:cNvSpPr txBox="1"/>
          <p:nvPr/>
        </p:nvSpPr>
        <p:spPr>
          <a:xfrm>
            <a:off x="7673559" y="291070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C30874B-ACFF-635A-EE3F-CB14958BF76C}"/>
              </a:ext>
            </a:extLst>
          </p:cNvPr>
          <p:cNvSpPr txBox="1"/>
          <p:nvPr/>
        </p:nvSpPr>
        <p:spPr>
          <a:xfrm>
            <a:off x="7673559" y="363497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24CF4BE-085F-B216-F5EC-9B7B3DA1BE5E}"/>
              </a:ext>
            </a:extLst>
          </p:cNvPr>
          <p:cNvSpPr txBox="1"/>
          <p:nvPr/>
        </p:nvSpPr>
        <p:spPr>
          <a:xfrm>
            <a:off x="7673559" y="430199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93A87C6-61B9-A27A-79EB-756FFEEFE5E3}"/>
              </a:ext>
            </a:extLst>
          </p:cNvPr>
          <p:cNvSpPr txBox="1"/>
          <p:nvPr/>
        </p:nvSpPr>
        <p:spPr>
          <a:xfrm>
            <a:off x="7673559" y="5005876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F1728EF-5B2E-4919-51D4-E55C588AE81F}"/>
              </a:ext>
            </a:extLst>
          </p:cNvPr>
          <p:cNvSpPr txBox="1"/>
          <p:nvPr/>
        </p:nvSpPr>
        <p:spPr>
          <a:xfrm>
            <a:off x="7897177" y="5654915"/>
            <a:ext cx="5068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400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9683FC-AF19-A5B4-11AC-F9016429074A}"/>
              </a:ext>
            </a:extLst>
          </p:cNvPr>
          <p:cNvSpPr txBox="1"/>
          <p:nvPr/>
        </p:nvSpPr>
        <p:spPr>
          <a:xfrm>
            <a:off x="9431256" y="1538934"/>
            <a:ext cx="1113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EB834CE-F642-C77D-4025-C9D90493EA44}"/>
              </a:ext>
            </a:extLst>
          </p:cNvPr>
          <p:cNvSpPr txBox="1"/>
          <p:nvPr/>
        </p:nvSpPr>
        <p:spPr>
          <a:xfrm>
            <a:off x="9510807" y="223426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83BA866-A6C2-9AFA-E840-B6669AA0508C}"/>
              </a:ext>
            </a:extLst>
          </p:cNvPr>
          <p:cNvSpPr txBox="1"/>
          <p:nvPr/>
        </p:nvSpPr>
        <p:spPr>
          <a:xfrm>
            <a:off x="9510807" y="291070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36C30FF-0834-96F4-6867-310E6A6358C2}"/>
              </a:ext>
            </a:extLst>
          </p:cNvPr>
          <p:cNvSpPr txBox="1"/>
          <p:nvPr/>
        </p:nvSpPr>
        <p:spPr>
          <a:xfrm>
            <a:off x="9510807" y="363497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954E66A-1A5E-1B32-703C-869DB8BA6450}"/>
              </a:ext>
            </a:extLst>
          </p:cNvPr>
          <p:cNvSpPr txBox="1"/>
          <p:nvPr/>
        </p:nvSpPr>
        <p:spPr>
          <a:xfrm>
            <a:off x="9510807" y="430199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C87E4A2-7AE0-11F3-24FB-850A5F0F4EDC}"/>
              </a:ext>
            </a:extLst>
          </p:cNvPr>
          <p:cNvSpPr txBox="1"/>
          <p:nvPr/>
        </p:nvSpPr>
        <p:spPr>
          <a:xfrm>
            <a:off x="9510807" y="5005876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输入内容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0CE39F7A-9788-AB80-A445-A5F94FA2F56E}"/>
              </a:ext>
            </a:extLst>
          </p:cNvPr>
          <p:cNvSpPr txBox="1"/>
          <p:nvPr/>
        </p:nvSpPr>
        <p:spPr>
          <a:xfrm>
            <a:off x="9734425" y="5654911"/>
            <a:ext cx="5068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281482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14E288D-C159-45E4-7E12-0521394EE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点击输入标题</a:t>
            </a:r>
          </a:p>
        </p:txBody>
      </p:sp>
      <p:pic>
        <p:nvPicPr>
          <p:cNvPr id="5" name="图片占位符 12">
            <a:extLst>
              <a:ext uri="{FF2B5EF4-FFF2-40B4-BE49-F238E27FC236}">
                <a16:creationId xmlns:a16="http://schemas.microsoft.com/office/drawing/2014/main" id="{FFB07EEC-4B55-8F43-B8E9-3C4A30FB7C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570" y="2999531"/>
            <a:ext cx="2110923" cy="2720261"/>
          </a:xfrm>
          <a:prstGeom prst="rect">
            <a:avLst/>
          </a:prstGeom>
          <a:effectLst>
            <a:outerShdw blurRad="203200" dist="38100" dir="5400000" sx="102000" sy="102000" algn="t" rotWithShape="0">
              <a:prstClr val="black">
                <a:alpha val="11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6" name="图片占位符 14">
            <a:extLst>
              <a:ext uri="{FF2B5EF4-FFF2-40B4-BE49-F238E27FC236}">
                <a16:creationId xmlns:a16="http://schemas.microsoft.com/office/drawing/2014/main" id="{1B01D338-1C68-A4FA-A361-B8EBF7E93A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2874" y="3182313"/>
            <a:ext cx="2027579" cy="2621869"/>
          </a:xfrm>
          <a:prstGeom prst="rect">
            <a:avLst/>
          </a:prstGeom>
          <a:effectLst>
            <a:outerShdw blurRad="203200" dist="38100" dir="5400000" sx="102000" sy="102000" algn="t" rotWithShape="0">
              <a:prstClr val="black">
                <a:alpha val="11000"/>
              </a:prstClr>
            </a:outerShdw>
          </a:effectLst>
        </p:spPr>
      </p:pic>
      <p:pic>
        <p:nvPicPr>
          <p:cNvPr id="7" name="图片占位符 14">
            <a:extLst>
              <a:ext uri="{FF2B5EF4-FFF2-40B4-BE49-F238E27FC236}">
                <a16:creationId xmlns:a16="http://schemas.microsoft.com/office/drawing/2014/main" id="{11E9B1B8-85FC-27BE-7E2C-1768890AA7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7924" y="2343570"/>
            <a:ext cx="2440961" cy="3454190"/>
          </a:xfrm>
          <a:prstGeom prst="rect">
            <a:avLst/>
          </a:prstGeom>
          <a:effectLst>
            <a:outerShdw blurRad="203200" dist="38100" dir="5400000" sx="102000" sy="102000" algn="t" rotWithShape="0">
              <a:prstClr val="black">
                <a:alpha val="11000"/>
              </a:prstClr>
            </a:outerShdw>
          </a:effectLst>
          <a:scene3d>
            <a:camera prst="perspectiveLeft"/>
            <a:lightRig rig="threePt" dir="t"/>
          </a:scene3d>
        </p:spPr>
      </p:pic>
      <p:pic>
        <p:nvPicPr>
          <p:cNvPr id="8" name="图片占位符 12">
            <a:extLst>
              <a:ext uri="{FF2B5EF4-FFF2-40B4-BE49-F238E27FC236}">
                <a16:creationId xmlns:a16="http://schemas.microsoft.com/office/drawing/2014/main" id="{42A7D307-BCFD-CE25-487F-C9A016781F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2989" y="2427683"/>
            <a:ext cx="2377093" cy="3330299"/>
          </a:xfrm>
          <a:prstGeom prst="rect">
            <a:avLst/>
          </a:prstGeom>
          <a:effectLst>
            <a:outerShdw blurRad="203200" dist="38100" dir="5400000" sx="102000" sy="102000" algn="t" rotWithShape="0">
              <a:prstClr val="black">
                <a:alpha val="11000"/>
              </a:prstClr>
            </a:outerShdw>
          </a:effectLst>
        </p:spPr>
      </p:pic>
      <p:pic>
        <p:nvPicPr>
          <p:cNvPr id="9" name="图片占位符 10">
            <a:extLst>
              <a:ext uri="{FF2B5EF4-FFF2-40B4-BE49-F238E27FC236}">
                <a16:creationId xmlns:a16="http://schemas.microsoft.com/office/drawing/2014/main" id="{C26A0596-82FF-A666-BA4F-BD4FAA64F5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1912" y="1861486"/>
            <a:ext cx="5213889" cy="4021137"/>
          </a:xfrm>
          <a:prstGeom prst="rect">
            <a:avLst/>
          </a:prstGeom>
          <a:effectLst>
            <a:outerShdw blurRad="203200" dist="38100" dir="5400000" sx="102000" sy="102000" algn="t" rotWithShape="0">
              <a:prstClr val="black">
                <a:alpha val="11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88307E-D684-D715-0A23-9B83015E893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7638" y="1069463"/>
            <a:ext cx="2675977" cy="4069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73D0D3-16E5-FBBF-945B-95112BE7CDDE}"/>
              </a:ext>
            </a:extLst>
          </p:cNvPr>
          <p:cNvSpPr txBox="1"/>
          <p:nvPr/>
        </p:nvSpPr>
        <p:spPr>
          <a:xfrm>
            <a:off x="4977606" y="1385950"/>
            <a:ext cx="223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相关证书奖项</a:t>
            </a:r>
          </a:p>
        </p:txBody>
      </p:sp>
    </p:spTree>
    <p:extLst>
      <p:ext uri="{BB962C8B-B14F-4D97-AF65-F5344CB8AC3E}">
        <p14:creationId xmlns:p14="http://schemas.microsoft.com/office/powerpoint/2010/main" val="1595554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208EE53-21AA-90EF-23E6-D50329E23FDA}"/>
              </a:ext>
            </a:extLst>
          </p:cNvPr>
          <p:cNvSpPr txBox="1"/>
          <p:nvPr/>
        </p:nvSpPr>
        <p:spPr>
          <a:xfrm>
            <a:off x="2123010" y="2289537"/>
            <a:ext cx="1509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4EA1"/>
                    </a:gs>
                    <a:gs pos="100000">
                      <a:srgbClr val="007CC3"/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4EA1"/>
                  </a:gs>
                  <a:gs pos="100000">
                    <a:srgbClr val="007CC3"/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B10036-612E-0EC8-CACD-2DAA1D98337A}"/>
              </a:ext>
            </a:extLst>
          </p:cNvPr>
          <p:cNvSpPr txBox="1"/>
          <p:nvPr/>
        </p:nvSpPr>
        <p:spPr>
          <a:xfrm>
            <a:off x="3773716" y="2505671"/>
            <a:ext cx="6154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请输入章节标题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19D894-E9A2-7C1A-375D-310CDF50C9F0}"/>
              </a:ext>
            </a:extLst>
          </p:cNvPr>
          <p:cNvSpPr txBox="1"/>
          <p:nvPr/>
        </p:nvSpPr>
        <p:spPr>
          <a:xfrm>
            <a:off x="3773717" y="3213557"/>
            <a:ext cx="6154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CHAPTER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353406A-A16D-5EB8-A723-5D1C7BF38375}"/>
              </a:ext>
            </a:extLst>
          </p:cNvPr>
          <p:cNvSpPr/>
          <p:nvPr/>
        </p:nvSpPr>
        <p:spPr>
          <a:xfrm>
            <a:off x="3566856" y="2505671"/>
            <a:ext cx="65640" cy="9565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85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AB507F4A-91D4-CB3F-F08B-79ED64DBC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点击输入标题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EED489-1E90-D0A9-EACE-9765674F42B9}"/>
              </a:ext>
            </a:extLst>
          </p:cNvPr>
          <p:cNvSpPr/>
          <p:nvPr/>
        </p:nvSpPr>
        <p:spPr>
          <a:xfrm>
            <a:off x="862568" y="1698818"/>
            <a:ext cx="5094287" cy="18324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362FD25-F60D-22C8-72A9-8CBE2F452F90}"/>
              </a:ext>
            </a:extLst>
          </p:cNvPr>
          <p:cNvGrpSpPr/>
          <p:nvPr/>
        </p:nvGrpSpPr>
        <p:grpSpPr>
          <a:xfrm>
            <a:off x="1876308" y="1999780"/>
            <a:ext cx="3018775" cy="1291490"/>
            <a:chOff x="1876308" y="1999780"/>
            <a:chExt cx="3018775" cy="1291490"/>
          </a:xfrm>
        </p:grpSpPr>
        <p:sp>
          <p:nvSpPr>
            <p:cNvPr id="7" name="Inhaltsplatzhalter 4">
              <a:extLst>
                <a:ext uri="{FF2B5EF4-FFF2-40B4-BE49-F238E27FC236}">
                  <a16:creationId xmlns:a16="http://schemas.microsoft.com/office/drawing/2014/main" id="{E5292428-5B42-D84D-29BD-DA50F77E6C86}"/>
                </a:ext>
              </a:extLst>
            </p:cNvPr>
            <p:cNvSpPr txBox="1"/>
            <p:nvPr/>
          </p:nvSpPr>
          <p:spPr>
            <a:xfrm>
              <a:off x="2097993" y="2650399"/>
              <a:ext cx="25754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点击添加关键词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earch-home_86260">
              <a:extLst>
                <a:ext uri="{FF2B5EF4-FFF2-40B4-BE49-F238E27FC236}">
                  <a16:creationId xmlns:a16="http://schemas.microsoft.com/office/drawing/2014/main" id="{519D3414-4BA5-5711-85E3-3F44B0B9205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89411" y="1999780"/>
              <a:ext cx="392569" cy="495160"/>
            </a:xfrm>
            <a:custGeom>
              <a:avLst/>
              <a:gdLst>
                <a:gd name="connsiteX0" fmla="*/ 88647 w 480974"/>
                <a:gd name="connsiteY0" fmla="*/ 518233 h 606667"/>
                <a:gd name="connsiteX1" fmla="*/ 88647 w 480974"/>
                <a:gd name="connsiteY1" fmla="*/ 576535 h 606667"/>
                <a:gd name="connsiteX2" fmla="*/ 109919 w 480974"/>
                <a:gd name="connsiteY2" fmla="*/ 569425 h 606667"/>
                <a:gd name="connsiteX3" fmla="*/ 117929 w 480974"/>
                <a:gd name="connsiteY3" fmla="*/ 569425 h 606667"/>
                <a:gd name="connsiteX4" fmla="*/ 139201 w 480974"/>
                <a:gd name="connsiteY4" fmla="*/ 576535 h 606667"/>
                <a:gd name="connsiteX5" fmla="*/ 139201 w 480974"/>
                <a:gd name="connsiteY5" fmla="*/ 518233 h 606667"/>
                <a:gd name="connsiteX6" fmla="*/ 50643 w 480974"/>
                <a:gd name="connsiteY6" fmla="*/ 480283 h 606667"/>
                <a:gd name="connsiteX7" fmla="*/ 25277 w 480974"/>
                <a:gd name="connsiteY7" fmla="*/ 505524 h 606667"/>
                <a:gd name="connsiteX8" fmla="*/ 50643 w 480974"/>
                <a:gd name="connsiteY8" fmla="*/ 530853 h 606667"/>
                <a:gd name="connsiteX9" fmla="*/ 63281 w 480974"/>
                <a:gd name="connsiteY9" fmla="*/ 530853 h 606667"/>
                <a:gd name="connsiteX10" fmla="*/ 63281 w 480974"/>
                <a:gd name="connsiteY10" fmla="*/ 518233 h 606667"/>
                <a:gd name="connsiteX11" fmla="*/ 50643 w 480974"/>
                <a:gd name="connsiteY11" fmla="*/ 505524 h 606667"/>
                <a:gd name="connsiteX12" fmla="*/ 63281 w 480974"/>
                <a:gd name="connsiteY12" fmla="*/ 492903 h 606667"/>
                <a:gd name="connsiteX13" fmla="*/ 164567 w 480974"/>
                <a:gd name="connsiteY13" fmla="*/ 492903 h 606667"/>
                <a:gd name="connsiteX14" fmla="*/ 177206 w 480974"/>
                <a:gd name="connsiteY14" fmla="*/ 505524 h 606667"/>
                <a:gd name="connsiteX15" fmla="*/ 164567 w 480974"/>
                <a:gd name="connsiteY15" fmla="*/ 518233 h 606667"/>
                <a:gd name="connsiteX16" fmla="*/ 164567 w 480974"/>
                <a:gd name="connsiteY16" fmla="*/ 530853 h 606667"/>
                <a:gd name="connsiteX17" fmla="*/ 442970 w 480974"/>
                <a:gd name="connsiteY17" fmla="*/ 530853 h 606667"/>
                <a:gd name="connsiteX18" fmla="*/ 442970 w 480974"/>
                <a:gd name="connsiteY18" fmla="*/ 518233 h 606667"/>
                <a:gd name="connsiteX19" fmla="*/ 354411 w 480974"/>
                <a:gd name="connsiteY19" fmla="*/ 518233 h 606667"/>
                <a:gd name="connsiteX20" fmla="*/ 341773 w 480974"/>
                <a:gd name="connsiteY20" fmla="*/ 505524 h 606667"/>
                <a:gd name="connsiteX21" fmla="*/ 354411 w 480974"/>
                <a:gd name="connsiteY21" fmla="*/ 492903 h 606667"/>
                <a:gd name="connsiteX22" fmla="*/ 442970 w 480974"/>
                <a:gd name="connsiteY22" fmla="*/ 492903 h 606667"/>
                <a:gd name="connsiteX23" fmla="*/ 442970 w 480974"/>
                <a:gd name="connsiteY23" fmla="*/ 480283 h 606667"/>
                <a:gd name="connsiteX24" fmla="*/ 332501 w 480974"/>
                <a:gd name="connsiteY24" fmla="*/ 265364 h 606667"/>
                <a:gd name="connsiteX25" fmla="*/ 354398 w 480974"/>
                <a:gd name="connsiteY25" fmla="*/ 278073 h 606667"/>
                <a:gd name="connsiteX26" fmla="*/ 376295 w 480974"/>
                <a:gd name="connsiteY26" fmla="*/ 265364 h 606667"/>
                <a:gd name="connsiteX27" fmla="*/ 155275 w 480974"/>
                <a:gd name="connsiteY27" fmla="*/ 265364 h 606667"/>
                <a:gd name="connsiteX28" fmla="*/ 177173 w 480974"/>
                <a:gd name="connsiteY28" fmla="*/ 278073 h 606667"/>
                <a:gd name="connsiteX29" fmla="*/ 199070 w 480974"/>
                <a:gd name="connsiteY29" fmla="*/ 265364 h 606667"/>
                <a:gd name="connsiteX30" fmla="*/ 354398 w 480974"/>
                <a:gd name="connsiteY30" fmla="*/ 178976 h 606667"/>
                <a:gd name="connsiteX31" fmla="*/ 334014 w 480974"/>
                <a:gd name="connsiteY31" fmla="*/ 240123 h 606667"/>
                <a:gd name="connsiteX32" fmla="*/ 374782 w 480974"/>
                <a:gd name="connsiteY32" fmla="*/ 240123 h 606667"/>
                <a:gd name="connsiteX33" fmla="*/ 177173 w 480974"/>
                <a:gd name="connsiteY33" fmla="*/ 178976 h 606667"/>
                <a:gd name="connsiteX34" fmla="*/ 156789 w 480974"/>
                <a:gd name="connsiteY34" fmla="*/ 240123 h 606667"/>
                <a:gd name="connsiteX35" fmla="*/ 197557 w 480974"/>
                <a:gd name="connsiteY35" fmla="*/ 240123 h 606667"/>
                <a:gd name="connsiteX36" fmla="*/ 265830 w 480974"/>
                <a:gd name="connsiteY36" fmla="*/ 101120 h 606667"/>
                <a:gd name="connsiteX37" fmla="*/ 278470 w 480974"/>
                <a:gd name="connsiteY37" fmla="*/ 113740 h 606667"/>
                <a:gd name="connsiteX38" fmla="*/ 278470 w 480974"/>
                <a:gd name="connsiteY38" fmla="*/ 126361 h 606667"/>
                <a:gd name="connsiteX39" fmla="*/ 354131 w 480974"/>
                <a:gd name="connsiteY39" fmla="*/ 126361 h 606667"/>
                <a:gd name="connsiteX40" fmla="*/ 354220 w 480974"/>
                <a:gd name="connsiteY40" fmla="*/ 126361 h 606667"/>
                <a:gd name="connsiteX41" fmla="*/ 354398 w 480974"/>
                <a:gd name="connsiteY41" fmla="*/ 126361 h 606667"/>
                <a:gd name="connsiteX42" fmla="*/ 354487 w 480974"/>
                <a:gd name="connsiteY42" fmla="*/ 126361 h 606667"/>
                <a:gd name="connsiteX43" fmla="*/ 355021 w 480974"/>
                <a:gd name="connsiteY43" fmla="*/ 126361 h 606667"/>
                <a:gd name="connsiteX44" fmla="*/ 355555 w 480974"/>
                <a:gd name="connsiteY44" fmla="*/ 126450 h 606667"/>
                <a:gd name="connsiteX45" fmla="*/ 355733 w 480974"/>
                <a:gd name="connsiteY45" fmla="*/ 126450 h 606667"/>
                <a:gd name="connsiteX46" fmla="*/ 356178 w 480974"/>
                <a:gd name="connsiteY46" fmla="*/ 126539 h 606667"/>
                <a:gd name="connsiteX47" fmla="*/ 356801 w 480974"/>
                <a:gd name="connsiteY47" fmla="*/ 126628 h 606667"/>
                <a:gd name="connsiteX48" fmla="*/ 357068 w 480974"/>
                <a:gd name="connsiteY48" fmla="*/ 126628 h 606667"/>
                <a:gd name="connsiteX49" fmla="*/ 357424 w 480974"/>
                <a:gd name="connsiteY49" fmla="*/ 126716 h 606667"/>
                <a:gd name="connsiteX50" fmla="*/ 357958 w 480974"/>
                <a:gd name="connsiteY50" fmla="*/ 126894 h 606667"/>
                <a:gd name="connsiteX51" fmla="*/ 358314 w 480974"/>
                <a:gd name="connsiteY51" fmla="*/ 126983 h 606667"/>
                <a:gd name="connsiteX52" fmla="*/ 358403 w 480974"/>
                <a:gd name="connsiteY52" fmla="*/ 126983 h 606667"/>
                <a:gd name="connsiteX53" fmla="*/ 358670 w 480974"/>
                <a:gd name="connsiteY53" fmla="*/ 127072 h 606667"/>
                <a:gd name="connsiteX54" fmla="*/ 359115 w 480974"/>
                <a:gd name="connsiteY54" fmla="*/ 127250 h 606667"/>
                <a:gd name="connsiteX55" fmla="*/ 359472 w 480974"/>
                <a:gd name="connsiteY55" fmla="*/ 127427 h 606667"/>
                <a:gd name="connsiteX56" fmla="*/ 359828 w 480974"/>
                <a:gd name="connsiteY56" fmla="*/ 127605 h 606667"/>
                <a:gd name="connsiteX57" fmla="*/ 360184 w 480974"/>
                <a:gd name="connsiteY57" fmla="*/ 127783 h 606667"/>
                <a:gd name="connsiteX58" fmla="*/ 360629 w 480974"/>
                <a:gd name="connsiteY58" fmla="*/ 127961 h 606667"/>
                <a:gd name="connsiteX59" fmla="*/ 360985 w 480974"/>
                <a:gd name="connsiteY59" fmla="*/ 128227 h 606667"/>
                <a:gd name="connsiteX60" fmla="*/ 361252 w 480974"/>
                <a:gd name="connsiteY60" fmla="*/ 128405 h 606667"/>
                <a:gd name="connsiteX61" fmla="*/ 361608 w 480974"/>
                <a:gd name="connsiteY61" fmla="*/ 128672 h 606667"/>
                <a:gd name="connsiteX62" fmla="*/ 361964 w 480974"/>
                <a:gd name="connsiteY62" fmla="*/ 128938 h 606667"/>
                <a:gd name="connsiteX63" fmla="*/ 362320 w 480974"/>
                <a:gd name="connsiteY63" fmla="*/ 129116 h 606667"/>
                <a:gd name="connsiteX64" fmla="*/ 362587 w 480974"/>
                <a:gd name="connsiteY64" fmla="*/ 129383 h 606667"/>
                <a:gd name="connsiteX65" fmla="*/ 362943 w 480974"/>
                <a:gd name="connsiteY65" fmla="*/ 129649 h 606667"/>
                <a:gd name="connsiteX66" fmla="*/ 363210 w 480974"/>
                <a:gd name="connsiteY66" fmla="*/ 130005 h 606667"/>
                <a:gd name="connsiteX67" fmla="*/ 363477 w 480974"/>
                <a:gd name="connsiteY67" fmla="*/ 130183 h 606667"/>
                <a:gd name="connsiteX68" fmla="*/ 363744 w 480974"/>
                <a:gd name="connsiteY68" fmla="*/ 130538 h 606667"/>
                <a:gd name="connsiteX69" fmla="*/ 364100 w 480974"/>
                <a:gd name="connsiteY69" fmla="*/ 130894 h 606667"/>
                <a:gd name="connsiteX70" fmla="*/ 364278 w 480974"/>
                <a:gd name="connsiteY70" fmla="*/ 131160 h 606667"/>
                <a:gd name="connsiteX71" fmla="*/ 364545 w 480974"/>
                <a:gd name="connsiteY71" fmla="*/ 131427 h 606667"/>
                <a:gd name="connsiteX72" fmla="*/ 364812 w 480974"/>
                <a:gd name="connsiteY72" fmla="*/ 131782 h 606667"/>
                <a:gd name="connsiteX73" fmla="*/ 364990 w 480974"/>
                <a:gd name="connsiteY73" fmla="*/ 132138 h 606667"/>
                <a:gd name="connsiteX74" fmla="*/ 365257 w 480974"/>
                <a:gd name="connsiteY74" fmla="*/ 132493 h 606667"/>
                <a:gd name="connsiteX75" fmla="*/ 365435 w 480974"/>
                <a:gd name="connsiteY75" fmla="*/ 132849 h 606667"/>
                <a:gd name="connsiteX76" fmla="*/ 365613 w 480974"/>
                <a:gd name="connsiteY76" fmla="*/ 133204 h 606667"/>
                <a:gd name="connsiteX77" fmla="*/ 365791 w 480974"/>
                <a:gd name="connsiteY77" fmla="*/ 133560 h 606667"/>
                <a:gd name="connsiteX78" fmla="*/ 365969 w 480974"/>
                <a:gd name="connsiteY78" fmla="*/ 133915 h 606667"/>
                <a:gd name="connsiteX79" fmla="*/ 366148 w 480974"/>
                <a:gd name="connsiteY79" fmla="*/ 134360 h 606667"/>
                <a:gd name="connsiteX80" fmla="*/ 366326 w 480974"/>
                <a:gd name="connsiteY80" fmla="*/ 134804 h 606667"/>
                <a:gd name="connsiteX81" fmla="*/ 366415 w 480974"/>
                <a:gd name="connsiteY81" fmla="*/ 134982 h 606667"/>
                <a:gd name="connsiteX82" fmla="*/ 366504 w 480974"/>
                <a:gd name="connsiteY82" fmla="*/ 135249 h 606667"/>
                <a:gd name="connsiteX83" fmla="*/ 404423 w 480974"/>
                <a:gd name="connsiteY83" fmla="*/ 248744 h 606667"/>
                <a:gd name="connsiteX84" fmla="*/ 404423 w 480974"/>
                <a:gd name="connsiteY84" fmla="*/ 248833 h 606667"/>
                <a:gd name="connsiteX85" fmla="*/ 404690 w 480974"/>
                <a:gd name="connsiteY85" fmla="*/ 249722 h 606667"/>
                <a:gd name="connsiteX86" fmla="*/ 404779 w 480974"/>
                <a:gd name="connsiteY86" fmla="*/ 250077 h 606667"/>
                <a:gd name="connsiteX87" fmla="*/ 404868 w 480974"/>
                <a:gd name="connsiteY87" fmla="*/ 250788 h 606667"/>
                <a:gd name="connsiteX88" fmla="*/ 404957 w 480974"/>
                <a:gd name="connsiteY88" fmla="*/ 251410 h 606667"/>
                <a:gd name="connsiteX89" fmla="*/ 404957 w 480974"/>
                <a:gd name="connsiteY89" fmla="*/ 251855 h 606667"/>
                <a:gd name="connsiteX90" fmla="*/ 405046 w 480974"/>
                <a:gd name="connsiteY90" fmla="*/ 252655 h 606667"/>
                <a:gd name="connsiteX91" fmla="*/ 405046 w 480974"/>
                <a:gd name="connsiteY91" fmla="*/ 252743 h 606667"/>
                <a:gd name="connsiteX92" fmla="*/ 354398 w 480974"/>
                <a:gd name="connsiteY92" fmla="*/ 303314 h 606667"/>
                <a:gd name="connsiteX93" fmla="*/ 303749 w 480974"/>
                <a:gd name="connsiteY93" fmla="*/ 252743 h 606667"/>
                <a:gd name="connsiteX94" fmla="*/ 303749 w 480974"/>
                <a:gd name="connsiteY94" fmla="*/ 252655 h 606667"/>
                <a:gd name="connsiteX95" fmla="*/ 303838 w 480974"/>
                <a:gd name="connsiteY95" fmla="*/ 251855 h 606667"/>
                <a:gd name="connsiteX96" fmla="*/ 303838 w 480974"/>
                <a:gd name="connsiteY96" fmla="*/ 251410 h 606667"/>
                <a:gd name="connsiteX97" fmla="*/ 303927 w 480974"/>
                <a:gd name="connsiteY97" fmla="*/ 250788 h 606667"/>
                <a:gd name="connsiteX98" fmla="*/ 304016 w 480974"/>
                <a:gd name="connsiteY98" fmla="*/ 250077 h 606667"/>
                <a:gd name="connsiteX99" fmla="*/ 304105 w 480974"/>
                <a:gd name="connsiteY99" fmla="*/ 249722 h 606667"/>
                <a:gd name="connsiteX100" fmla="*/ 304372 w 480974"/>
                <a:gd name="connsiteY100" fmla="*/ 248833 h 606667"/>
                <a:gd name="connsiteX101" fmla="*/ 304372 w 480974"/>
                <a:gd name="connsiteY101" fmla="*/ 248744 h 606667"/>
                <a:gd name="connsiteX102" fmla="*/ 336862 w 480974"/>
                <a:gd name="connsiteY102" fmla="*/ 151691 h 606667"/>
                <a:gd name="connsiteX103" fmla="*/ 278470 w 480974"/>
                <a:gd name="connsiteY103" fmla="*/ 151691 h 606667"/>
                <a:gd name="connsiteX104" fmla="*/ 278470 w 480974"/>
                <a:gd name="connsiteY104" fmla="*/ 328644 h 606667"/>
                <a:gd name="connsiteX105" fmla="*/ 341758 w 480974"/>
                <a:gd name="connsiteY105" fmla="*/ 328644 h 606667"/>
                <a:gd name="connsiteX106" fmla="*/ 354398 w 480974"/>
                <a:gd name="connsiteY106" fmla="*/ 341265 h 606667"/>
                <a:gd name="connsiteX107" fmla="*/ 341758 w 480974"/>
                <a:gd name="connsiteY107" fmla="*/ 353885 h 606667"/>
                <a:gd name="connsiteX108" fmla="*/ 189813 w 480974"/>
                <a:gd name="connsiteY108" fmla="*/ 353885 h 606667"/>
                <a:gd name="connsiteX109" fmla="*/ 177173 w 480974"/>
                <a:gd name="connsiteY109" fmla="*/ 341265 h 606667"/>
                <a:gd name="connsiteX110" fmla="*/ 189813 w 480974"/>
                <a:gd name="connsiteY110" fmla="*/ 328644 h 606667"/>
                <a:gd name="connsiteX111" fmla="*/ 253101 w 480974"/>
                <a:gd name="connsiteY111" fmla="*/ 328644 h 606667"/>
                <a:gd name="connsiteX112" fmla="*/ 253101 w 480974"/>
                <a:gd name="connsiteY112" fmla="*/ 151691 h 606667"/>
                <a:gd name="connsiteX113" fmla="*/ 194708 w 480974"/>
                <a:gd name="connsiteY113" fmla="*/ 151691 h 606667"/>
                <a:gd name="connsiteX114" fmla="*/ 227198 w 480974"/>
                <a:gd name="connsiteY114" fmla="*/ 248744 h 606667"/>
                <a:gd name="connsiteX115" fmla="*/ 227198 w 480974"/>
                <a:gd name="connsiteY115" fmla="*/ 248833 h 606667"/>
                <a:gd name="connsiteX116" fmla="*/ 227376 w 480974"/>
                <a:gd name="connsiteY116" fmla="*/ 249722 h 606667"/>
                <a:gd name="connsiteX117" fmla="*/ 227554 w 480974"/>
                <a:gd name="connsiteY117" fmla="*/ 250077 h 606667"/>
                <a:gd name="connsiteX118" fmla="*/ 227643 w 480974"/>
                <a:gd name="connsiteY118" fmla="*/ 250788 h 606667"/>
                <a:gd name="connsiteX119" fmla="*/ 227732 w 480974"/>
                <a:gd name="connsiteY119" fmla="*/ 251410 h 606667"/>
                <a:gd name="connsiteX120" fmla="*/ 227732 w 480974"/>
                <a:gd name="connsiteY120" fmla="*/ 251855 h 606667"/>
                <a:gd name="connsiteX121" fmla="*/ 227821 w 480974"/>
                <a:gd name="connsiteY121" fmla="*/ 252655 h 606667"/>
                <a:gd name="connsiteX122" fmla="*/ 227821 w 480974"/>
                <a:gd name="connsiteY122" fmla="*/ 252743 h 606667"/>
                <a:gd name="connsiteX123" fmla="*/ 177173 w 480974"/>
                <a:gd name="connsiteY123" fmla="*/ 303314 h 606667"/>
                <a:gd name="connsiteX124" fmla="*/ 126524 w 480974"/>
                <a:gd name="connsiteY124" fmla="*/ 252743 h 606667"/>
                <a:gd name="connsiteX125" fmla="*/ 126524 w 480974"/>
                <a:gd name="connsiteY125" fmla="*/ 252655 h 606667"/>
                <a:gd name="connsiteX126" fmla="*/ 126613 w 480974"/>
                <a:gd name="connsiteY126" fmla="*/ 251855 h 606667"/>
                <a:gd name="connsiteX127" fmla="*/ 126613 w 480974"/>
                <a:gd name="connsiteY127" fmla="*/ 251410 h 606667"/>
                <a:gd name="connsiteX128" fmla="*/ 126702 w 480974"/>
                <a:gd name="connsiteY128" fmla="*/ 250788 h 606667"/>
                <a:gd name="connsiteX129" fmla="*/ 126880 w 480974"/>
                <a:gd name="connsiteY129" fmla="*/ 250077 h 606667"/>
                <a:gd name="connsiteX130" fmla="*/ 126969 w 480974"/>
                <a:gd name="connsiteY130" fmla="*/ 249722 h 606667"/>
                <a:gd name="connsiteX131" fmla="*/ 127147 w 480974"/>
                <a:gd name="connsiteY131" fmla="*/ 248833 h 606667"/>
                <a:gd name="connsiteX132" fmla="*/ 127147 w 480974"/>
                <a:gd name="connsiteY132" fmla="*/ 248744 h 606667"/>
                <a:gd name="connsiteX133" fmla="*/ 165067 w 480974"/>
                <a:gd name="connsiteY133" fmla="*/ 135249 h 606667"/>
                <a:gd name="connsiteX134" fmla="*/ 165156 w 480974"/>
                <a:gd name="connsiteY134" fmla="*/ 134982 h 606667"/>
                <a:gd name="connsiteX135" fmla="*/ 165245 w 480974"/>
                <a:gd name="connsiteY135" fmla="*/ 134804 h 606667"/>
                <a:gd name="connsiteX136" fmla="*/ 165423 w 480974"/>
                <a:gd name="connsiteY136" fmla="*/ 134360 h 606667"/>
                <a:gd name="connsiteX137" fmla="*/ 165601 w 480974"/>
                <a:gd name="connsiteY137" fmla="*/ 133915 h 606667"/>
                <a:gd name="connsiteX138" fmla="*/ 165779 w 480974"/>
                <a:gd name="connsiteY138" fmla="*/ 133560 h 606667"/>
                <a:gd name="connsiteX139" fmla="*/ 165957 w 480974"/>
                <a:gd name="connsiteY139" fmla="*/ 133204 h 606667"/>
                <a:gd name="connsiteX140" fmla="*/ 166135 w 480974"/>
                <a:gd name="connsiteY140" fmla="*/ 132849 h 606667"/>
                <a:gd name="connsiteX141" fmla="*/ 166313 w 480974"/>
                <a:gd name="connsiteY141" fmla="*/ 132493 h 606667"/>
                <a:gd name="connsiteX142" fmla="*/ 166580 w 480974"/>
                <a:gd name="connsiteY142" fmla="*/ 132138 h 606667"/>
                <a:gd name="connsiteX143" fmla="*/ 166758 w 480974"/>
                <a:gd name="connsiteY143" fmla="*/ 131782 h 606667"/>
                <a:gd name="connsiteX144" fmla="*/ 167025 w 480974"/>
                <a:gd name="connsiteY144" fmla="*/ 131427 h 606667"/>
                <a:gd name="connsiteX145" fmla="*/ 167292 w 480974"/>
                <a:gd name="connsiteY145" fmla="*/ 131160 h 606667"/>
                <a:gd name="connsiteX146" fmla="*/ 167559 w 480974"/>
                <a:gd name="connsiteY146" fmla="*/ 130894 h 606667"/>
                <a:gd name="connsiteX147" fmla="*/ 167826 w 480974"/>
                <a:gd name="connsiteY147" fmla="*/ 130538 h 606667"/>
                <a:gd name="connsiteX148" fmla="*/ 168093 w 480974"/>
                <a:gd name="connsiteY148" fmla="*/ 130183 h 606667"/>
                <a:gd name="connsiteX149" fmla="*/ 168360 w 480974"/>
                <a:gd name="connsiteY149" fmla="*/ 130005 h 606667"/>
                <a:gd name="connsiteX150" fmla="*/ 168716 w 480974"/>
                <a:gd name="connsiteY150" fmla="*/ 129649 h 606667"/>
                <a:gd name="connsiteX151" fmla="*/ 168983 w 480974"/>
                <a:gd name="connsiteY151" fmla="*/ 129383 h 606667"/>
                <a:gd name="connsiteX152" fmla="*/ 169251 w 480974"/>
                <a:gd name="connsiteY152" fmla="*/ 129116 h 606667"/>
                <a:gd name="connsiteX153" fmla="*/ 169607 w 480974"/>
                <a:gd name="connsiteY153" fmla="*/ 128849 h 606667"/>
                <a:gd name="connsiteX154" fmla="*/ 169963 w 480974"/>
                <a:gd name="connsiteY154" fmla="*/ 128672 h 606667"/>
                <a:gd name="connsiteX155" fmla="*/ 170319 w 480974"/>
                <a:gd name="connsiteY155" fmla="*/ 128405 h 606667"/>
                <a:gd name="connsiteX156" fmla="*/ 170675 w 480974"/>
                <a:gd name="connsiteY156" fmla="*/ 128227 h 606667"/>
                <a:gd name="connsiteX157" fmla="*/ 171031 w 480974"/>
                <a:gd name="connsiteY157" fmla="*/ 127961 h 606667"/>
                <a:gd name="connsiteX158" fmla="*/ 171387 w 480974"/>
                <a:gd name="connsiteY158" fmla="*/ 127783 h 606667"/>
                <a:gd name="connsiteX159" fmla="*/ 171743 w 480974"/>
                <a:gd name="connsiteY159" fmla="*/ 127605 h 606667"/>
                <a:gd name="connsiteX160" fmla="*/ 172099 w 480974"/>
                <a:gd name="connsiteY160" fmla="*/ 127427 h 606667"/>
                <a:gd name="connsiteX161" fmla="*/ 172455 w 480974"/>
                <a:gd name="connsiteY161" fmla="*/ 127250 h 606667"/>
                <a:gd name="connsiteX162" fmla="*/ 172900 w 480974"/>
                <a:gd name="connsiteY162" fmla="*/ 127072 h 606667"/>
                <a:gd name="connsiteX163" fmla="*/ 173167 w 480974"/>
                <a:gd name="connsiteY163" fmla="*/ 126983 h 606667"/>
                <a:gd name="connsiteX164" fmla="*/ 173256 w 480974"/>
                <a:gd name="connsiteY164" fmla="*/ 126983 h 606667"/>
                <a:gd name="connsiteX165" fmla="*/ 173612 w 480974"/>
                <a:gd name="connsiteY165" fmla="*/ 126894 h 606667"/>
                <a:gd name="connsiteX166" fmla="*/ 174146 w 480974"/>
                <a:gd name="connsiteY166" fmla="*/ 126716 h 606667"/>
                <a:gd name="connsiteX167" fmla="*/ 174502 w 480974"/>
                <a:gd name="connsiteY167" fmla="*/ 126628 h 606667"/>
                <a:gd name="connsiteX168" fmla="*/ 174769 w 480974"/>
                <a:gd name="connsiteY168" fmla="*/ 126628 h 606667"/>
                <a:gd name="connsiteX169" fmla="*/ 175392 w 480974"/>
                <a:gd name="connsiteY169" fmla="*/ 126539 h 606667"/>
                <a:gd name="connsiteX170" fmla="*/ 175748 w 480974"/>
                <a:gd name="connsiteY170" fmla="*/ 126450 h 606667"/>
                <a:gd name="connsiteX171" fmla="*/ 176016 w 480974"/>
                <a:gd name="connsiteY171" fmla="*/ 126450 h 606667"/>
                <a:gd name="connsiteX172" fmla="*/ 176550 w 480974"/>
                <a:gd name="connsiteY172" fmla="*/ 126361 h 606667"/>
                <a:gd name="connsiteX173" fmla="*/ 177084 w 480974"/>
                <a:gd name="connsiteY173" fmla="*/ 126361 h 606667"/>
                <a:gd name="connsiteX174" fmla="*/ 177173 w 480974"/>
                <a:gd name="connsiteY174" fmla="*/ 126361 h 606667"/>
                <a:gd name="connsiteX175" fmla="*/ 177351 w 480974"/>
                <a:gd name="connsiteY175" fmla="*/ 126361 h 606667"/>
                <a:gd name="connsiteX176" fmla="*/ 177440 w 480974"/>
                <a:gd name="connsiteY176" fmla="*/ 126361 h 606667"/>
                <a:gd name="connsiteX177" fmla="*/ 253101 w 480974"/>
                <a:gd name="connsiteY177" fmla="*/ 126361 h 606667"/>
                <a:gd name="connsiteX178" fmla="*/ 253101 w 480974"/>
                <a:gd name="connsiteY178" fmla="*/ 113740 h 606667"/>
                <a:gd name="connsiteX179" fmla="*/ 265830 w 480974"/>
                <a:gd name="connsiteY179" fmla="*/ 101120 h 606667"/>
                <a:gd name="connsiteX180" fmla="*/ 88647 w 480974"/>
                <a:gd name="connsiteY180" fmla="*/ 25241 h 606667"/>
                <a:gd name="connsiteX181" fmla="*/ 88647 w 480974"/>
                <a:gd name="connsiteY181" fmla="*/ 455042 h 606667"/>
                <a:gd name="connsiteX182" fmla="*/ 442970 w 480974"/>
                <a:gd name="connsiteY182" fmla="*/ 455042 h 606667"/>
                <a:gd name="connsiteX183" fmla="*/ 455697 w 480974"/>
                <a:gd name="connsiteY183" fmla="*/ 455042 h 606667"/>
                <a:gd name="connsiteX184" fmla="*/ 455697 w 480974"/>
                <a:gd name="connsiteY184" fmla="*/ 25241 h 606667"/>
                <a:gd name="connsiteX185" fmla="*/ 50643 w 480974"/>
                <a:gd name="connsiteY185" fmla="*/ 25241 h 606667"/>
                <a:gd name="connsiteX186" fmla="*/ 25277 w 480974"/>
                <a:gd name="connsiteY186" fmla="*/ 50570 h 606667"/>
                <a:gd name="connsiteX187" fmla="*/ 25277 w 480974"/>
                <a:gd name="connsiteY187" fmla="*/ 75811 h 606667"/>
                <a:gd name="connsiteX188" fmla="*/ 38004 w 480974"/>
                <a:gd name="connsiteY188" fmla="*/ 88431 h 606667"/>
                <a:gd name="connsiteX189" fmla="*/ 25277 w 480974"/>
                <a:gd name="connsiteY189" fmla="*/ 101140 h 606667"/>
                <a:gd name="connsiteX190" fmla="*/ 25277 w 480974"/>
                <a:gd name="connsiteY190" fmla="*/ 151710 h 606667"/>
                <a:gd name="connsiteX191" fmla="*/ 38004 w 480974"/>
                <a:gd name="connsiteY191" fmla="*/ 164331 h 606667"/>
                <a:gd name="connsiteX192" fmla="*/ 25277 w 480974"/>
                <a:gd name="connsiteY192" fmla="*/ 176951 h 606667"/>
                <a:gd name="connsiteX193" fmla="*/ 25277 w 480974"/>
                <a:gd name="connsiteY193" fmla="*/ 227521 h 606667"/>
                <a:gd name="connsiteX194" fmla="*/ 38004 w 480974"/>
                <a:gd name="connsiteY194" fmla="*/ 240141 h 606667"/>
                <a:gd name="connsiteX195" fmla="*/ 25277 w 480974"/>
                <a:gd name="connsiteY195" fmla="*/ 252762 h 606667"/>
                <a:gd name="connsiteX196" fmla="*/ 25277 w 480974"/>
                <a:gd name="connsiteY196" fmla="*/ 303332 h 606667"/>
                <a:gd name="connsiteX197" fmla="*/ 38004 w 480974"/>
                <a:gd name="connsiteY197" fmla="*/ 315952 h 606667"/>
                <a:gd name="connsiteX198" fmla="*/ 25277 w 480974"/>
                <a:gd name="connsiteY198" fmla="*/ 328661 h 606667"/>
                <a:gd name="connsiteX199" fmla="*/ 25277 w 480974"/>
                <a:gd name="connsiteY199" fmla="*/ 379143 h 606667"/>
                <a:gd name="connsiteX200" fmla="*/ 38004 w 480974"/>
                <a:gd name="connsiteY200" fmla="*/ 391763 h 606667"/>
                <a:gd name="connsiteX201" fmla="*/ 25277 w 480974"/>
                <a:gd name="connsiteY201" fmla="*/ 404472 h 606667"/>
                <a:gd name="connsiteX202" fmla="*/ 25277 w 480974"/>
                <a:gd name="connsiteY202" fmla="*/ 461797 h 606667"/>
                <a:gd name="connsiteX203" fmla="*/ 50643 w 480974"/>
                <a:gd name="connsiteY203" fmla="*/ 455042 h 606667"/>
                <a:gd name="connsiteX204" fmla="*/ 63281 w 480974"/>
                <a:gd name="connsiteY204" fmla="*/ 455042 h 606667"/>
                <a:gd name="connsiteX205" fmla="*/ 63281 w 480974"/>
                <a:gd name="connsiteY205" fmla="*/ 25241 h 606667"/>
                <a:gd name="connsiteX206" fmla="*/ 50643 w 480974"/>
                <a:gd name="connsiteY206" fmla="*/ 0 h 606667"/>
                <a:gd name="connsiteX207" fmla="*/ 468336 w 480974"/>
                <a:gd name="connsiteY207" fmla="*/ 0 h 606667"/>
                <a:gd name="connsiteX208" fmla="*/ 480974 w 480974"/>
                <a:gd name="connsiteY208" fmla="*/ 12620 h 606667"/>
                <a:gd name="connsiteX209" fmla="*/ 480974 w 480974"/>
                <a:gd name="connsiteY209" fmla="*/ 467663 h 606667"/>
                <a:gd name="connsiteX210" fmla="*/ 468336 w 480974"/>
                <a:gd name="connsiteY210" fmla="*/ 480283 h 606667"/>
                <a:gd name="connsiteX211" fmla="*/ 468336 w 480974"/>
                <a:gd name="connsiteY211" fmla="*/ 530853 h 606667"/>
                <a:gd name="connsiteX212" fmla="*/ 480974 w 480974"/>
                <a:gd name="connsiteY212" fmla="*/ 543473 h 606667"/>
                <a:gd name="connsiteX213" fmla="*/ 468336 w 480974"/>
                <a:gd name="connsiteY213" fmla="*/ 556183 h 606667"/>
                <a:gd name="connsiteX214" fmla="*/ 455697 w 480974"/>
                <a:gd name="connsiteY214" fmla="*/ 556183 h 606667"/>
                <a:gd name="connsiteX215" fmla="*/ 442970 w 480974"/>
                <a:gd name="connsiteY215" fmla="*/ 556183 h 606667"/>
                <a:gd name="connsiteX216" fmla="*/ 164567 w 480974"/>
                <a:gd name="connsiteY216" fmla="*/ 556183 h 606667"/>
                <a:gd name="connsiteX217" fmla="*/ 164567 w 480974"/>
                <a:gd name="connsiteY217" fmla="*/ 594044 h 606667"/>
                <a:gd name="connsiteX218" fmla="*/ 159316 w 480974"/>
                <a:gd name="connsiteY218" fmla="*/ 604264 h 606667"/>
                <a:gd name="connsiteX219" fmla="*/ 151929 w 480974"/>
                <a:gd name="connsiteY219" fmla="*/ 606664 h 606667"/>
                <a:gd name="connsiteX220" fmla="*/ 147924 w 480974"/>
                <a:gd name="connsiteY220" fmla="*/ 606042 h 606667"/>
                <a:gd name="connsiteX221" fmla="*/ 113924 w 480974"/>
                <a:gd name="connsiteY221" fmla="*/ 594755 h 606667"/>
                <a:gd name="connsiteX222" fmla="*/ 79925 w 480974"/>
                <a:gd name="connsiteY222" fmla="*/ 606042 h 606667"/>
                <a:gd name="connsiteX223" fmla="*/ 68532 w 480974"/>
                <a:gd name="connsiteY223" fmla="*/ 604264 h 606667"/>
                <a:gd name="connsiteX224" fmla="*/ 63281 w 480974"/>
                <a:gd name="connsiteY224" fmla="*/ 594044 h 606667"/>
                <a:gd name="connsiteX225" fmla="*/ 63281 w 480974"/>
                <a:gd name="connsiteY225" fmla="*/ 556183 h 606667"/>
                <a:gd name="connsiteX226" fmla="*/ 50643 w 480974"/>
                <a:gd name="connsiteY226" fmla="*/ 556183 h 606667"/>
                <a:gd name="connsiteX227" fmla="*/ 0 w 480974"/>
                <a:gd name="connsiteY227" fmla="*/ 505524 h 606667"/>
                <a:gd name="connsiteX228" fmla="*/ 0 w 480974"/>
                <a:gd name="connsiteY228" fmla="*/ 50570 h 606667"/>
                <a:gd name="connsiteX229" fmla="*/ 50643 w 480974"/>
                <a:gd name="connsiteY229" fmla="*/ 0 h 60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480974" h="606667">
                  <a:moveTo>
                    <a:pt x="88647" y="518233"/>
                  </a:moveTo>
                  <a:lnTo>
                    <a:pt x="88647" y="576535"/>
                  </a:lnTo>
                  <a:lnTo>
                    <a:pt x="109919" y="569425"/>
                  </a:lnTo>
                  <a:cubicBezTo>
                    <a:pt x="112500" y="568536"/>
                    <a:pt x="115348" y="568536"/>
                    <a:pt x="117929" y="569425"/>
                  </a:cubicBezTo>
                  <a:lnTo>
                    <a:pt x="139201" y="576535"/>
                  </a:lnTo>
                  <a:lnTo>
                    <a:pt x="139201" y="518233"/>
                  </a:lnTo>
                  <a:close/>
                  <a:moveTo>
                    <a:pt x="50643" y="480283"/>
                  </a:moveTo>
                  <a:cubicBezTo>
                    <a:pt x="36669" y="480283"/>
                    <a:pt x="25277" y="491659"/>
                    <a:pt x="25277" y="505524"/>
                  </a:cubicBezTo>
                  <a:cubicBezTo>
                    <a:pt x="25277" y="519477"/>
                    <a:pt x="36669" y="530853"/>
                    <a:pt x="50643" y="530853"/>
                  </a:cubicBezTo>
                  <a:lnTo>
                    <a:pt x="63281" y="530853"/>
                  </a:lnTo>
                  <a:lnTo>
                    <a:pt x="63281" y="518233"/>
                  </a:lnTo>
                  <a:cubicBezTo>
                    <a:pt x="56339" y="518233"/>
                    <a:pt x="50643" y="512545"/>
                    <a:pt x="50643" y="505524"/>
                  </a:cubicBezTo>
                  <a:cubicBezTo>
                    <a:pt x="50643" y="498591"/>
                    <a:pt x="56339" y="492903"/>
                    <a:pt x="63281" y="492903"/>
                  </a:cubicBezTo>
                  <a:lnTo>
                    <a:pt x="164567" y="492903"/>
                  </a:lnTo>
                  <a:cubicBezTo>
                    <a:pt x="171510" y="492903"/>
                    <a:pt x="177206" y="498591"/>
                    <a:pt x="177206" y="505524"/>
                  </a:cubicBezTo>
                  <a:cubicBezTo>
                    <a:pt x="177206" y="512545"/>
                    <a:pt x="171510" y="518233"/>
                    <a:pt x="164567" y="518233"/>
                  </a:cubicBezTo>
                  <a:lnTo>
                    <a:pt x="164567" y="530853"/>
                  </a:lnTo>
                  <a:lnTo>
                    <a:pt x="442970" y="530853"/>
                  </a:lnTo>
                  <a:lnTo>
                    <a:pt x="442970" y="518233"/>
                  </a:lnTo>
                  <a:lnTo>
                    <a:pt x="354411" y="518233"/>
                  </a:lnTo>
                  <a:cubicBezTo>
                    <a:pt x="347469" y="518233"/>
                    <a:pt x="341773" y="512545"/>
                    <a:pt x="341773" y="505524"/>
                  </a:cubicBezTo>
                  <a:cubicBezTo>
                    <a:pt x="341773" y="498591"/>
                    <a:pt x="347469" y="492903"/>
                    <a:pt x="354411" y="492903"/>
                  </a:cubicBezTo>
                  <a:lnTo>
                    <a:pt x="442970" y="492903"/>
                  </a:lnTo>
                  <a:lnTo>
                    <a:pt x="442970" y="480283"/>
                  </a:lnTo>
                  <a:close/>
                  <a:moveTo>
                    <a:pt x="332501" y="265364"/>
                  </a:moveTo>
                  <a:cubicBezTo>
                    <a:pt x="336862" y="272918"/>
                    <a:pt x="345051" y="278073"/>
                    <a:pt x="354398" y="278073"/>
                  </a:cubicBezTo>
                  <a:cubicBezTo>
                    <a:pt x="363744" y="278073"/>
                    <a:pt x="371933" y="272918"/>
                    <a:pt x="376295" y="265364"/>
                  </a:cubicBezTo>
                  <a:close/>
                  <a:moveTo>
                    <a:pt x="155275" y="265364"/>
                  </a:moveTo>
                  <a:cubicBezTo>
                    <a:pt x="159637" y="272918"/>
                    <a:pt x="167826" y="278073"/>
                    <a:pt x="177173" y="278073"/>
                  </a:cubicBezTo>
                  <a:cubicBezTo>
                    <a:pt x="186519" y="278073"/>
                    <a:pt x="194708" y="272918"/>
                    <a:pt x="199070" y="265364"/>
                  </a:cubicBezTo>
                  <a:close/>
                  <a:moveTo>
                    <a:pt x="354398" y="178976"/>
                  </a:moveTo>
                  <a:lnTo>
                    <a:pt x="334014" y="240123"/>
                  </a:lnTo>
                  <a:lnTo>
                    <a:pt x="374782" y="240123"/>
                  </a:lnTo>
                  <a:close/>
                  <a:moveTo>
                    <a:pt x="177173" y="178976"/>
                  </a:moveTo>
                  <a:lnTo>
                    <a:pt x="156789" y="240123"/>
                  </a:lnTo>
                  <a:lnTo>
                    <a:pt x="197557" y="240123"/>
                  </a:lnTo>
                  <a:close/>
                  <a:moveTo>
                    <a:pt x="265830" y="101120"/>
                  </a:moveTo>
                  <a:cubicBezTo>
                    <a:pt x="272773" y="101120"/>
                    <a:pt x="278470" y="106719"/>
                    <a:pt x="278470" y="113740"/>
                  </a:cubicBezTo>
                  <a:lnTo>
                    <a:pt x="278470" y="126361"/>
                  </a:lnTo>
                  <a:lnTo>
                    <a:pt x="354131" y="126361"/>
                  </a:lnTo>
                  <a:lnTo>
                    <a:pt x="354220" y="126361"/>
                  </a:lnTo>
                  <a:lnTo>
                    <a:pt x="354398" y="126361"/>
                  </a:lnTo>
                  <a:cubicBezTo>
                    <a:pt x="354398" y="126361"/>
                    <a:pt x="354398" y="126361"/>
                    <a:pt x="354487" y="126361"/>
                  </a:cubicBezTo>
                  <a:cubicBezTo>
                    <a:pt x="354665" y="126361"/>
                    <a:pt x="354843" y="126361"/>
                    <a:pt x="355021" y="126361"/>
                  </a:cubicBezTo>
                  <a:cubicBezTo>
                    <a:pt x="355199" y="126361"/>
                    <a:pt x="355377" y="126450"/>
                    <a:pt x="355555" y="126450"/>
                  </a:cubicBezTo>
                  <a:cubicBezTo>
                    <a:pt x="355644" y="126450"/>
                    <a:pt x="355733" y="126450"/>
                    <a:pt x="355733" y="126450"/>
                  </a:cubicBezTo>
                  <a:cubicBezTo>
                    <a:pt x="355911" y="126450"/>
                    <a:pt x="356089" y="126450"/>
                    <a:pt x="356178" y="126539"/>
                  </a:cubicBezTo>
                  <a:cubicBezTo>
                    <a:pt x="356445" y="126539"/>
                    <a:pt x="356623" y="126539"/>
                    <a:pt x="356801" y="126628"/>
                  </a:cubicBezTo>
                  <a:cubicBezTo>
                    <a:pt x="356890" y="126628"/>
                    <a:pt x="356979" y="126628"/>
                    <a:pt x="357068" y="126628"/>
                  </a:cubicBezTo>
                  <a:cubicBezTo>
                    <a:pt x="357157" y="126716"/>
                    <a:pt x="357335" y="126716"/>
                    <a:pt x="357424" y="126716"/>
                  </a:cubicBezTo>
                  <a:cubicBezTo>
                    <a:pt x="357602" y="126805"/>
                    <a:pt x="357780" y="126805"/>
                    <a:pt x="357958" y="126894"/>
                  </a:cubicBezTo>
                  <a:cubicBezTo>
                    <a:pt x="358047" y="126894"/>
                    <a:pt x="358225" y="126983"/>
                    <a:pt x="358314" y="126983"/>
                  </a:cubicBezTo>
                  <a:cubicBezTo>
                    <a:pt x="358314" y="126983"/>
                    <a:pt x="358403" y="126983"/>
                    <a:pt x="358403" y="126983"/>
                  </a:cubicBezTo>
                  <a:cubicBezTo>
                    <a:pt x="358492" y="127072"/>
                    <a:pt x="358581" y="127072"/>
                    <a:pt x="358670" y="127072"/>
                  </a:cubicBezTo>
                  <a:cubicBezTo>
                    <a:pt x="358759" y="127161"/>
                    <a:pt x="358937" y="127250"/>
                    <a:pt x="359115" y="127250"/>
                  </a:cubicBezTo>
                  <a:cubicBezTo>
                    <a:pt x="359204" y="127339"/>
                    <a:pt x="359383" y="127427"/>
                    <a:pt x="359472" y="127427"/>
                  </a:cubicBezTo>
                  <a:cubicBezTo>
                    <a:pt x="359650" y="127516"/>
                    <a:pt x="359739" y="127516"/>
                    <a:pt x="359828" y="127605"/>
                  </a:cubicBezTo>
                  <a:cubicBezTo>
                    <a:pt x="360006" y="127694"/>
                    <a:pt x="360095" y="127694"/>
                    <a:pt x="360184" y="127783"/>
                  </a:cubicBezTo>
                  <a:cubicBezTo>
                    <a:pt x="360362" y="127872"/>
                    <a:pt x="360451" y="127961"/>
                    <a:pt x="360629" y="127961"/>
                  </a:cubicBezTo>
                  <a:cubicBezTo>
                    <a:pt x="360718" y="128050"/>
                    <a:pt x="360807" y="128138"/>
                    <a:pt x="360985" y="128227"/>
                  </a:cubicBezTo>
                  <a:cubicBezTo>
                    <a:pt x="361074" y="128316"/>
                    <a:pt x="361163" y="128316"/>
                    <a:pt x="361252" y="128405"/>
                  </a:cubicBezTo>
                  <a:cubicBezTo>
                    <a:pt x="361430" y="128494"/>
                    <a:pt x="361519" y="128583"/>
                    <a:pt x="361608" y="128672"/>
                  </a:cubicBezTo>
                  <a:cubicBezTo>
                    <a:pt x="361697" y="128672"/>
                    <a:pt x="361875" y="128761"/>
                    <a:pt x="361964" y="128938"/>
                  </a:cubicBezTo>
                  <a:cubicBezTo>
                    <a:pt x="362053" y="128938"/>
                    <a:pt x="362142" y="129027"/>
                    <a:pt x="362320" y="129116"/>
                  </a:cubicBezTo>
                  <a:cubicBezTo>
                    <a:pt x="362409" y="129205"/>
                    <a:pt x="362498" y="129294"/>
                    <a:pt x="362587" y="129383"/>
                  </a:cubicBezTo>
                  <a:cubicBezTo>
                    <a:pt x="362676" y="129472"/>
                    <a:pt x="362765" y="129561"/>
                    <a:pt x="362943" y="129649"/>
                  </a:cubicBezTo>
                  <a:cubicBezTo>
                    <a:pt x="363032" y="129738"/>
                    <a:pt x="363121" y="129827"/>
                    <a:pt x="363210" y="130005"/>
                  </a:cubicBezTo>
                  <a:cubicBezTo>
                    <a:pt x="363299" y="130005"/>
                    <a:pt x="363388" y="130094"/>
                    <a:pt x="363477" y="130183"/>
                  </a:cubicBezTo>
                  <a:cubicBezTo>
                    <a:pt x="363566" y="130272"/>
                    <a:pt x="363655" y="130449"/>
                    <a:pt x="363744" y="130538"/>
                  </a:cubicBezTo>
                  <a:cubicBezTo>
                    <a:pt x="363833" y="130627"/>
                    <a:pt x="364011" y="130716"/>
                    <a:pt x="364100" y="130894"/>
                  </a:cubicBezTo>
                  <a:cubicBezTo>
                    <a:pt x="364100" y="130983"/>
                    <a:pt x="364189" y="131071"/>
                    <a:pt x="364278" y="131160"/>
                  </a:cubicBezTo>
                  <a:cubicBezTo>
                    <a:pt x="364367" y="131249"/>
                    <a:pt x="364456" y="131338"/>
                    <a:pt x="364545" y="131427"/>
                  </a:cubicBezTo>
                  <a:cubicBezTo>
                    <a:pt x="364634" y="131605"/>
                    <a:pt x="364723" y="131694"/>
                    <a:pt x="364812" y="131782"/>
                  </a:cubicBezTo>
                  <a:cubicBezTo>
                    <a:pt x="364901" y="131960"/>
                    <a:pt x="364901" y="132049"/>
                    <a:pt x="364990" y="132138"/>
                  </a:cubicBezTo>
                  <a:cubicBezTo>
                    <a:pt x="365079" y="132227"/>
                    <a:pt x="365168" y="132316"/>
                    <a:pt x="365257" y="132493"/>
                  </a:cubicBezTo>
                  <a:cubicBezTo>
                    <a:pt x="365346" y="132582"/>
                    <a:pt x="365346" y="132671"/>
                    <a:pt x="365435" y="132849"/>
                  </a:cubicBezTo>
                  <a:cubicBezTo>
                    <a:pt x="365524" y="132938"/>
                    <a:pt x="365524" y="133116"/>
                    <a:pt x="365613" y="133204"/>
                  </a:cubicBezTo>
                  <a:cubicBezTo>
                    <a:pt x="365702" y="133293"/>
                    <a:pt x="365791" y="133471"/>
                    <a:pt x="365791" y="133560"/>
                  </a:cubicBezTo>
                  <a:cubicBezTo>
                    <a:pt x="365880" y="133649"/>
                    <a:pt x="365969" y="133827"/>
                    <a:pt x="365969" y="133915"/>
                  </a:cubicBezTo>
                  <a:cubicBezTo>
                    <a:pt x="366059" y="134093"/>
                    <a:pt x="366059" y="134182"/>
                    <a:pt x="366148" y="134360"/>
                  </a:cubicBezTo>
                  <a:cubicBezTo>
                    <a:pt x="366237" y="134449"/>
                    <a:pt x="366237" y="134626"/>
                    <a:pt x="366326" y="134804"/>
                  </a:cubicBezTo>
                  <a:cubicBezTo>
                    <a:pt x="366326" y="134893"/>
                    <a:pt x="366415" y="134893"/>
                    <a:pt x="366415" y="134982"/>
                  </a:cubicBezTo>
                  <a:lnTo>
                    <a:pt x="366504" y="135249"/>
                  </a:lnTo>
                  <a:lnTo>
                    <a:pt x="404423" y="248744"/>
                  </a:lnTo>
                  <a:cubicBezTo>
                    <a:pt x="404423" y="248833"/>
                    <a:pt x="404423" y="248833"/>
                    <a:pt x="404423" y="248833"/>
                  </a:cubicBezTo>
                  <a:cubicBezTo>
                    <a:pt x="404512" y="249100"/>
                    <a:pt x="404601" y="249366"/>
                    <a:pt x="404690" y="249722"/>
                  </a:cubicBezTo>
                  <a:cubicBezTo>
                    <a:pt x="404690" y="249811"/>
                    <a:pt x="404690" y="249988"/>
                    <a:pt x="404779" y="250077"/>
                  </a:cubicBezTo>
                  <a:cubicBezTo>
                    <a:pt x="404779" y="250344"/>
                    <a:pt x="404779" y="250522"/>
                    <a:pt x="404868" y="250788"/>
                  </a:cubicBezTo>
                  <a:cubicBezTo>
                    <a:pt x="404868" y="250966"/>
                    <a:pt x="404957" y="251144"/>
                    <a:pt x="404957" y="251410"/>
                  </a:cubicBezTo>
                  <a:cubicBezTo>
                    <a:pt x="404957" y="251499"/>
                    <a:pt x="404957" y="251677"/>
                    <a:pt x="404957" y="251855"/>
                  </a:cubicBezTo>
                  <a:cubicBezTo>
                    <a:pt x="405046" y="252121"/>
                    <a:pt x="405046" y="252388"/>
                    <a:pt x="405046" y="252655"/>
                  </a:cubicBezTo>
                  <a:lnTo>
                    <a:pt x="405046" y="252743"/>
                  </a:lnTo>
                  <a:cubicBezTo>
                    <a:pt x="405046" y="280651"/>
                    <a:pt x="382348" y="303314"/>
                    <a:pt x="354398" y="303314"/>
                  </a:cubicBezTo>
                  <a:cubicBezTo>
                    <a:pt x="326448" y="303314"/>
                    <a:pt x="303749" y="280651"/>
                    <a:pt x="303749" y="252743"/>
                  </a:cubicBezTo>
                  <a:lnTo>
                    <a:pt x="303749" y="252655"/>
                  </a:lnTo>
                  <a:cubicBezTo>
                    <a:pt x="303749" y="252388"/>
                    <a:pt x="303749" y="252121"/>
                    <a:pt x="303838" y="251855"/>
                  </a:cubicBezTo>
                  <a:cubicBezTo>
                    <a:pt x="303838" y="251677"/>
                    <a:pt x="303838" y="251499"/>
                    <a:pt x="303838" y="251410"/>
                  </a:cubicBezTo>
                  <a:cubicBezTo>
                    <a:pt x="303838" y="251144"/>
                    <a:pt x="303927" y="250966"/>
                    <a:pt x="303927" y="250788"/>
                  </a:cubicBezTo>
                  <a:cubicBezTo>
                    <a:pt x="304016" y="250522"/>
                    <a:pt x="304016" y="250344"/>
                    <a:pt x="304016" y="250077"/>
                  </a:cubicBezTo>
                  <a:cubicBezTo>
                    <a:pt x="304105" y="249988"/>
                    <a:pt x="304105" y="249811"/>
                    <a:pt x="304105" y="249722"/>
                  </a:cubicBezTo>
                  <a:cubicBezTo>
                    <a:pt x="304194" y="249366"/>
                    <a:pt x="304283" y="249100"/>
                    <a:pt x="304372" y="248833"/>
                  </a:cubicBezTo>
                  <a:cubicBezTo>
                    <a:pt x="304372" y="248833"/>
                    <a:pt x="304372" y="248833"/>
                    <a:pt x="304372" y="248744"/>
                  </a:cubicBezTo>
                  <a:lnTo>
                    <a:pt x="336862" y="151691"/>
                  </a:lnTo>
                  <a:lnTo>
                    <a:pt x="278470" y="151691"/>
                  </a:lnTo>
                  <a:lnTo>
                    <a:pt x="278470" y="328644"/>
                  </a:lnTo>
                  <a:lnTo>
                    <a:pt x="341758" y="328644"/>
                  </a:lnTo>
                  <a:cubicBezTo>
                    <a:pt x="348701" y="328644"/>
                    <a:pt x="354398" y="334243"/>
                    <a:pt x="354398" y="341265"/>
                  </a:cubicBezTo>
                  <a:cubicBezTo>
                    <a:pt x="354398" y="348197"/>
                    <a:pt x="348701" y="353885"/>
                    <a:pt x="341758" y="353885"/>
                  </a:cubicBezTo>
                  <a:lnTo>
                    <a:pt x="189813" y="353885"/>
                  </a:lnTo>
                  <a:cubicBezTo>
                    <a:pt x="182870" y="353885"/>
                    <a:pt x="177173" y="348197"/>
                    <a:pt x="177173" y="341265"/>
                  </a:cubicBezTo>
                  <a:cubicBezTo>
                    <a:pt x="177173" y="334243"/>
                    <a:pt x="182870" y="328644"/>
                    <a:pt x="189813" y="328644"/>
                  </a:cubicBezTo>
                  <a:lnTo>
                    <a:pt x="253101" y="328644"/>
                  </a:lnTo>
                  <a:lnTo>
                    <a:pt x="253101" y="151691"/>
                  </a:lnTo>
                  <a:lnTo>
                    <a:pt x="194708" y="151691"/>
                  </a:lnTo>
                  <a:lnTo>
                    <a:pt x="227198" y="248744"/>
                  </a:lnTo>
                  <a:cubicBezTo>
                    <a:pt x="227198" y="248833"/>
                    <a:pt x="227198" y="248833"/>
                    <a:pt x="227198" y="248833"/>
                  </a:cubicBezTo>
                  <a:cubicBezTo>
                    <a:pt x="227287" y="249100"/>
                    <a:pt x="227376" y="249366"/>
                    <a:pt x="227376" y="249722"/>
                  </a:cubicBezTo>
                  <a:cubicBezTo>
                    <a:pt x="227465" y="249811"/>
                    <a:pt x="227465" y="249988"/>
                    <a:pt x="227554" y="250077"/>
                  </a:cubicBezTo>
                  <a:cubicBezTo>
                    <a:pt x="227554" y="250344"/>
                    <a:pt x="227643" y="250522"/>
                    <a:pt x="227643" y="250788"/>
                  </a:cubicBezTo>
                  <a:cubicBezTo>
                    <a:pt x="227643" y="250966"/>
                    <a:pt x="227732" y="251144"/>
                    <a:pt x="227732" y="251410"/>
                  </a:cubicBezTo>
                  <a:cubicBezTo>
                    <a:pt x="227732" y="251499"/>
                    <a:pt x="227732" y="251677"/>
                    <a:pt x="227732" y="251855"/>
                  </a:cubicBezTo>
                  <a:cubicBezTo>
                    <a:pt x="227821" y="252121"/>
                    <a:pt x="227821" y="252388"/>
                    <a:pt x="227821" y="252655"/>
                  </a:cubicBezTo>
                  <a:cubicBezTo>
                    <a:pt x="227821" y="252743"/>
                    <a:pt x="227821" y="252743"/>
                    <a:pt x="227821" y="252743"/>
                  </a:cubicBezTo>
                  <a:cubicBezTo>
                    <a:pt x="227821" y="280651"/>
                    <a:pt x="205123" y="303314"/>
                    <a:pt x="177173" y="303314"/>
                  </a:cubicBezTo>
                  <a:cubicBezTo>
                    <a:pt x="149223" y="303314"/>
                    <a:pt x="126524" y="280651"/>
                    <a:pt x="126524" y="252743"/>
                  </a:cubicBezTo>
                  <a:lnTo>
                    <a:pt x="126524" y="252655"/>
                  </a:lnTo>
                  <a:cubicBezTo>
                    <a:pt x="126524" y="252388"/>
                    <a:pt x="126613" y="252121"/>
                    <a:pt x="126613" y="251855"/>
                  </a:cubicBezTo>
                  <a:cubicBezTo>
                    <a:pt x="126613" y="251677"/>
                    <a:pt x="126613" y="251499"/>
                    <a:pt x="126613" y="251410"/>
                  </a:cubicBezTo>
                  <a:cubicBezTo>
                    <a:pt x="126613" y="251144"/>
                    <a:pt x="126702" y="250966"/>
                    <a:pt x="126702" y="250788"/>
                  </a:cubicBezTo>
                  <a:cubicBezTo>
                    <a:pt x="126791" y="250522"/>
                    <a:pt x="126791" y="250344"/>
                    <a:pt x="126880" y="250077"/>
                  </a:cubicBezTo>
                  <a:cubicBezTo>
                    <a:pt x="126880" y="249988"/>
                    <a:pt x="126880" y="249811"/>
                    <a:pt x="126969" y="249722"/>
                  </a:cubicBezTo>
                  <a:cubicBezTo>
                    <a:pt x="126969" y="249366"/>
                    <a:pt x="127058" y="249100"/>
                    <a:pt x="127147" y="248833"/>
                  </a:cubicBezTo>
                  <a:cubicBezTo>
                    <a:pt x="127147" y="248833"/>
                    <a:pt x="127147" y="248833"/>
                    <a:pt x="127147" y="248744"/>
                  </a:cubicBezTo>
                  <a:lnTo>
                    <a:pt x="165067" y="135249"/>
                  </a:lnTo>
                  <a:lnTo>
                    <a:pt x="165156" y="134982"/>
                  </a:lnTo>
                  <a:cubicBezTo>
                    <a:pt x="165156" y="134893"/>
                    <a:pt x="165245" y="134893"/>
                    <a:pt x="165245" y="134804"/>
                  </a:cubicBezTo>
                  <a:lnTo>
                    <a:pt x="165423" y="134360"/>
                  </a:lnTo>
                  <a:cubicBezTo>
                    <a:pt x="165512" y="134182"/>
                    <a:pt x="165512" y="134093"/>
                    <a:pt x="165601" y="133915"/>
                  </a:cubicBezTo>
                  <a:cubicBezTo>
                    <a:pt x="165690" y="133827"/>
                    <a:pt x="165690" y="133738"/>
                    <a:pt x="165779" y="133560"/>
                  </a:cubicBezTo>
                  <a:cubicBezTo>
                    <a:pt x="165779" y="133471"/>
                    <a:pt x="165868" y="133293"/>
                    <a:pt x="165957" y="133204"/>
                  </a:cubicBezTo>
                  <a:cubicBezTo>
                    <a:pt x="165957" y="133116"/>
                    <a:pt x="166046" y="132938"/>
                    <a:pt x="166135" y="132849"/>
                  </a:cubicBezTo>
                  <a:cubicBezTo>
                    <a:pt x="166224" y="132671"/>
                    <a:pt x="166313" y="132582"/>
                    <a:pt x="166313" y="132493"/>
                  </a:cubicBezTo>
                  <a:cubicBezTo>
                    <a:pt x="166402" y="132405"/>
                    <a:pt x="166491" y="132227"/>
                    <a:pt x="166580" y="132138"/>
                  </a:cubicBezTo>
                  <a:cubicBezTo>
                    <a:pt x="166669" y="132049"/>
                    <a:pt x="166669" y="131960"/>
                    <a:pt x="166758" y="131782"/>
                  </a:cubicBezTo>
                  <a:cubicBezTo>
                    <a:pt x="166847" y="131694"/>
                    <a:pt x="166936" y="131605"/>
                    <a:pt x="167025" y="131427"/>
                  </a:cubicBezTo>
                  <a:cubicBezTo>
                    <a:pt x="167114" y="131338"/>
                    <a:pt x="167203" y="131249"/>
                    <a:pt x="167292" y="131160"/>
                  </a:cubicBezTo>
                  <a:cubicBezTo>
                    <a:pt x="167381" y="131071"/>
                    <a:pt x="167470" y="130983"/>
                    <a:pt x="167559" y="130894"/>
                  </a:cubicBezTo>
                  <a:cubicBezTo>
                    <a:pt x="167648" y="130716"/>
                    <a:pt x="167737" y="130627"/>
                    <a:pt x="167826" y="130538"/>
                  </a:cubicBezTo>
                  <a:cubicBezTo>
                    <a:pt x="167915" y="130449"/>
                    <a:pt x="168004" y="130272"/>
                    <a:pt x="168093" y="130183"/>
                  </a:cubicBezTo>
                  <a:cubicBezTo>
                    <a:pt x="168182" y="130094"/>
                    <a:pt x="168271" y="130005"/>
                    <a:pt x="168360" y="130005"/>
                  </a:cubicBezTo>
                  <a:cubicBezTo>
                    <a:pt x="168449" y="129827"/>
                    <a:pt x="168538" y="129738"/>
                    <a:pt x="168716" y="129649"/>
                  </a:cubicBezTo>
                  <a:cubicBezTo>
                    <a:pt x="168805" y="129561"/>
                    <a:pt x="168894" y="129472"/>
                    <a:pt x="168983" y="129383"/>
                  </a:cubicBezTo>
                  <a:cubicBezTo>
                    <a:pt x="169073" y="129294"/>
                    <a:pt x="169162" y="129205"/>
                    <a:pt x="169251" y="129116"/>
                  </a:cubicBezTo>
                  <a:cubicBezTo>
                    <a:pt x="169340" y="129027"/>
                    <a:pt x="169518" y="128938"/>
                    <a:pt x="169607" y="128849"/>
                  </a:cubicBezTo>
                  <a:cubicBezTo>
                    <a:pt x="169696" y="128849"/>
                    <a:pt x="169874" y="128672"/>
                    <a:pt x="169963" y="128672"/>
                  </a:cubicBezTo>
                  <a:cubicBezTo>
                    <a:pt x="170052" y="128583"/>
                    <a:pt x="170141" y="128494"/>
                    <a:pt x="170319" y="128405"/>
                  </a:cubicBezTo>
                  <a:cubicBezTo>
                    <a:pt x="170408" y="128316"/>
                    <a:pt x="170497" y="128316"/>
                    <a:pt x="170675" y="128227"/>
                  </a:cubicBezTo>
                  <a:cubicBezTo>
                    <a:pt x="170764" y="128138"/>
                    <a:pt x="170853" y="128050"/>
                    <a:pt x="171031" y="127961"/>
                  </a:cubicBezTo>
                  <a:cubicBezTo>
                    <a:pt x="171120" y="127961"/>
                    <a:pt x="171209" y="127872"/>
                    <a:pt x="171387" y="127783"/>
                  </a:cubicBezTo>
                  <a:cubicBezTo>
                    <a:pt x="171476" y="127694"/>
                    <a:pt x="171654" y="127694"/>
                    <a:pt x="171743" y="127605"/>
                  </a:cubicBezTo>
                  <a:cubicBezTo>
                    <a:pt x="171832" y="127516"/>
                    <a:pt x="172010" y="127516"/>
                    <a:pt x="172099" y="127427"/>
                  </a:cubicBezTo>
                  <a:cubicBezTo>
                    <a:pt x="172188" y="127427"/>
                    <a:pt x="172366" y="127339"/>
                    <a:pt x="172455" y="127250"/>
                  </a:cubicBezTo>
                  <a:cubicBezTo>
                    <a:pt x="172633" y="127250"/>
                    <a:pt x="172811" y="127161"/>
                    <a:pt x="172900" y="127072"/>
                  </a:cubicBezTo>
                  <a:cubicBezTo>
                    <a:pt x="172989" y="127072"/>
                    <a:pt x="173078" y="127072"/>
                    <a:pt x="173167" y="126983"/>
                  </a:cubicBezTo>
                  <a:cubicBezTo>
                    <a:pt x="173167" y="126983"/>
                    <a:pt x="173256" y="126983"/>
                    <a:pt x="173256" y="126983"/>
                  </a:cubicBezTo>
                  <a:cubicBezTo>
                    <a:pt x="173345" y="126983"/>
                    <a:pt x="173523" y="126894"/>
                    <a:pt x="173612" y="126894"/>
                  </a:cubicBezTo>
                  <a:cubicBezTo>
                    <a:pt x="173790" y="126805"/>
                    <a:pt x="173968" y="126805"/>
                    <a:pt x="174146" y="126716"/>
                  </a:cubicBezTo>
                  <a:cubicBezTo>
                    <a:pt x="174235" y="126716"/>
                    <a:pt x="174413" y="126716"/>
                    <a:pt x="174502" y="126628"/>
                  </a:cubicBezTo>
                  <a:cubicBezTo>
                    <a:pt x="174591" y="126628"/>
                    <a:pt x="174680" y="126628"/>
                    <a:pt x="174769" y="126628"/>
                  </a:cubicBezTo>
                  <a:cubicBezTo>
                    <a:pt x="174947" y="126539"/>
                    <a:pt x="175214" y="126539"/>
                    <a:pt x="175392" y="126539"/>
                  </a:cubicBezTo>
                  <a:cubicBezTo>
                    <a:pt x="175481" y="126450"/>
                    <a:pt x="175659" y="126450"/>
                    <a:pt x="175748" y="126450"/>
                  </a:cubicBezTo>
                  <a:cubicBezTo>
                    <a:pt x="175838" y="126450"/>
                    <a:pt x="175927" y="126450"/>
                    <a:pt x="176016" y="126450"/>
                  </a:cubicBezTo>
                  <a:cubicBezTo>
                    <a:pt x="176194" y="126450"/>
                    <a:pt x="176372" y="126450"/>
                    <a:pt x="176550" y="126361"/>
                  </a:cubicBezTo>
                  <a:cubicBezTo>
                    <a:pt x="176728" y="126361"/>
                    <a:pt x="176906" y="126361"/>
                    <a:pt x="177084" y="126361"/>
                  </a:cubicBezTo>
                  <a:cubicBezTo>
                    <a:pt x="177084" y="126361"/>
                    <a:pt x="177173" y="126361"/>
                    <a:pt x="177173" y="126361"/>
                  </a:cubicBezTo>
                  <a:lnTo>
                    <a:pt x="177351" y="126361"/>
                  </a:lnTo>
                  <a:lnTo>
                    <a:pt x="177440" y="126361"/>
                  </a:lnTo>
                  <a:lnTo>
                    <a:pt x="253101" y="126361"/>
                  </a:lnTo>
                  <a:lnTo>
                    <a:pt x="253101" y="113740"/>
                  </a:lnTo>
                  <a:cubicBezTo>
                    <a:pt x="253101" y="106719"/>
                    <a:pt x="258798" y="101120"/>
                    <a:pt x="265830" y="101120"/>
                  </a:cubicBezTo>
                  <a:close/>
                  <a:moveTo>
                    <a:pt x="88647" y="25241"/>
                  </a:moveTo>
                  <a:lnTo>
                    <a:pt x="88647" y="455042"/>
                  </a:lnTo>
                  <a:lnTo>
                    <a:pt x="442970" y="455042"/>
                  </a:lnTo>
                  <a:lnTo>
                    <a:pt x="455697" y="455042"/>
                  </a:lnTo>
                  <a:lnTo>
                    <a:pt x="455697" y="25241"/>
                  </a:lnTo>
                  <a:close/>
                  <a:moveTo>
                    <a:pt x="50643" y="25241"/>
                  </a:moveTo>
                  <a:cubicBezTo>
                    <a:pt x="36669" y="25241"/>
                    <a:pt x="25277" y="36617"/>
                    <a:pt x="25277" y="50570"/>
                  </a:cubicBezTo>
                  <a:lnTo>
                    <a:pt x="25277" y="75811"/>
                  </a:lnTo>
                  <a:cubicBezTo>
                    <a:pt x="32308" y="75811"/>
                    <a:pt x="38004" y="81499"/>
                    <a:pt x="38004" y="88431"/>
                  </a:cubicBezTo>
                  <a:cubicBezTo>
                    <a:pt x="38004" y="95452"/>
                    <a:pt x="32308" y="101140"/>
                    <a:pt x="25277" y="101140"/>
                  </a:cubicBezTo>
                  <a:lnTo>
                    <a:pt x="25277" y="151710"/>
                  </a:lnTo>
                  <a:cubicBezTo>
                    <a:pt x="32308" y="151710"/>
                    <a:pt x="38004" y="157310"/>
                    <a:pt x="38004" y="164331"/>
                  </a:cubicBezTo>
                  <a:cubicBezTo>
                    <a:pt x="38004" y="171263"/>
                    <a:pt x="32308" y="176951"/>
                    <a:pt x="25277" y="176951"/>
                  </a:cubicBezTo>
                  <a:lnTo>
                    <a:pt x="25277" y="227521"/>
                  </a:lnTo>
                  <a:cubicBezTo>
                    <a:pt x="32308" y="227521"/>
                    <a:pt x="38004" y="233120"/>
                    <a:pt x="38004" y="240141"/>
                  </a:cubicBezTo>
                  <a:cubicBezTo>
                    <a:pt x="38004" y="247163"/>
                    <a:pt x="32308" y="252762"/>
                    <a:pt x="25277" y="252762"/>
                  </a:cubicBezTo>
                  <a:lnTo>
                    <a:pt x="25277" y="303332"/>
                  </a:lnTo>
                  <a:cubicBezTo>
                    <a:pt x="32308" y="303332"/>
                    <a:pt x="38004" y="309020"/>
                    <a:pt x="38004" y="315952"/>
                  </a:cubicBezTo>
                  <a:cubicBezTo>
                    <a:pt x="38004" y="322973"/>
                    <a:pt x="32308" y="328661"/>
                    <a:pt x="25277" y="328661"/>
                  </a:cubicBezTo>
                  <a:lnTo>
                    <a:pt x="25277" y="379143"/>
                  </a:lnTo>
                  <a:cubicBezTo>
                    <a:pt x="32308" y="379143"/>
                    <a:pt x="38004" y="384831"/>
                    <a:pt x="38004" y="391763"/>
                  </a:cubicBezTo>
                  <a:cubicBezTo>
                    <a:pt x="38004" y="398784"/>
                    <a:pt x="32308" y="404472"/>
                    <a:pt x="25277" y="404472"/>
                  </a:cubicBezTo>
                  <a:lnTo>
                    <a:pt x="25277" y="461797"/>
                  </a:lnTo>
                  <a:cubicBezTo>
                    <a:pt x="32753" y="457531"/>
                    <a:pt x="41386" y="455042"/>
                    <a:pt x="50643" y="455042"/>
                  </a:cubicBezTo>
                  <a:lnTo>
                    <a:pt x="63281" y="455042"/>
                  </a:lnTo>
                  <a:lnTo>
                    <a:pt x="63281" y="25241"/>
                  </a:lnTo>
                  <a:close/>
                  <a:moveTo>
                    <a:pt x="50643" y="0"/>
                  </a:moveTo>
                  <a:lnTo>
                    <a:pt x="468336" y="0"/>
                  </a:lnTo>
                  <a:cubicBezTo>
                    <a:pt x="475278" y="0"/>
                    <a:pt x="480974" y="5688"/>
                    <a:pt x="480974" y="12620"/>
                  </a:cubicBezTo>
                  <a:lnTo>
                    <a:pt x="480974" y="467663"/>
                  </a:lnTo>
                  <a:cubicBezTo>
                    <a:pt x="480974" y="474595"/>
                    <a:pt x="475367" y="480283"/>
                    <a:pt x="468336" y="480283"/>
                  </a:cubicBezTo>
                  <a:lnTo>
                    <a:pt x="468336" y="530853"/>
                  </a:lnTo>
                  <a:cubicBezTo>
                    <a:pt x="475367" y="530853"/>
                    <a:pt x="480974" y="536541"/>
                    <a:pt x="480974" y="543473"/>
                  </a:cubicBezTo>
                  <a:cubicBezTo>
                    <a:pt x="480974" y="550495"/>
                    <a:pt x="475367" y="556183"/>
                    <a:pt x="468336" y="556183"/>
                  </a:cubicBezTo>
                  <a:lnTo>
                    <a:pt x="455697" y="556183"/>
                  </a:lnTo>
                  <a:lnTo>
                    <a:pt x="442970" y="556183"/>
                  </a:lnTo>
                  <a:lnTo>
                    <a:pt x="164567" y="556183"/>
                  </a:lnTo>
                  <a:lnTo>
                    <a:pt x="164567" y="594044"/>
                  </a:lnTo>
                  <a:cubicBezTo>
                    <a:pt x="164567" y="598132"/>
                    <a:pt x="162609" y="601953"/>
                    <a:pt x="159316" y="604264"/>
                  </a:cubicBezTo>
                  <a:cubicBezTo>
                    <a:pt x="157091" y="605864"/>
                    <a:pt x="154510" y="606664"/>
                    <a:pt x="151929" y="606664"/>
                  </a:cubicBezTo>
                  <a:cubicBezTo>
                    <a:pt x="150594" y="606664"/>
                    <a:pt x="149170" y="606486"/>
                    <a:pt x="147924" y="606042"/>
                  </a:cubicBezTo>
                  <a:lnTo>
                    <a:pt x="113924" y="594755"/>
                  </a:lnTo>
                  <a:lnTo>
                    <a:pt x="79925" y="606042"/>
                  </a:lnTo>
                  <a:cubicBezTo>
                    <a:pt x="76098" y="607286"/>
                    <a:pt x="71825" y="606664"/>
                    <a:pt x="68532" y="604264"/>
                  </a:cubicBezTo>
                  <a:cubicBezTo>
                    <a:pt x="65239" y="601953"/>
                    <a:pt x="63281" y="598132"/>
                    <a:pt x="63281" y="594044"/>
                  </a:cubicBezTo>
                  <a:lnTo>
                    <a:pt x="63281" y="556183"/>
                  </a:lnTo>
                  <a:lnTo>
                    <a:pt x="50643" y="556183"/>
                  </a:lnTo>
                  <a:cubicBezTo>
                    <a:pt x="22696" y="556183"/>
                    <a:pt x="0" y="533431"/>
                    <a:pt x="0" y="505524"/>
                  </a:cubicBezTo>
                  <a:lnTo>
                    <a:pt x="0" y="50570"/>
                  </a:lnTo>
                  <a:cubicBezTo>
                    <a:pt x="0" y="22663"/>
                    <a:pt x="22696" y="0"/>
                    <a:pt x="50643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3FD049C-8261-7F86-7529-D6DFCE0A6653}"/>
                </a:ext>
              </a:extLst>
            </p:cNvPr>
            <p:cNvSpPr txBox="1"/>
            <p:nvPr/>
          </p:nvSpPr>
          <p:spPr>
            <a:xfrm>
              <a:off x="1876308" y="2905908"/>
              <a:ext cx="3018775" cy="38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本页适合用于重点突出关键词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041D7B4-EB50-F2E5-AE1D-C2A3602F4128}"/>
              </a:ext>
            </a:extLst>
          </p:cNvPr>
          <p:cNvSpPr/>
          <p:nvPr/>
        </p:nvSpPr>
        <p:spPr>
          <a:xfrm>
            <a:off x="836613" y="3827324"/>
            <a:ext cx="5094287" cy="18324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33B79D-78E8-9AD1-186C-27993D2304F0}"/>
              </a:ext>
            </a:extLst>
          </p:cNvPr>
          <p:cNvSpPr/>
          <p:nvPr/>
        </p:nvSpPr>
        <p:spPr>
          <a:xfrm>
            <a:off x="6438901" y="3827324"/>
            <a:ext cx="5094287" cy="18324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4BDF1E-4E36-3626-BE64-5466EDD731E8}"/>
              </a:ext>
            </a:extLst>
          </p:cNvPr>
          <p:cNvSpPr/>
          <p:nvPr/>
        </p:nvSpPr>
        <p:spPr>
          <a:xfrm>
            <a:off x="6438901" y="1698818"/>
            <a:ext cx="5094287" cy="18324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9231225-FE0A-AC51-2CBB-7294EC4F4FFF}"/>
              </a:ext>
            </a:extLst>
          </p:cNvPr>
          <p:cNvGrpSpPr/>
          <p:nvPr/>
        </p:nvGrpSpPr>
        <p:grpSpPr>
          <a:xfrm>
            <a:off x="7473761" y="1984701"/>
            <a:ext cx="3018775" cy="1281169"/>
            <a:chOff x="7157422" y="1984701"/>
            <a:chExt cx="3018775" cy="1281169"/>
          </a:xfrm>
        </p:grpSpPr>
        <p:sp>
          <p:nvSpPr>
            <p:cNvPr id="14" name="Inhaltsplatzhalter 4">
              <a:extLst>
                <a:ext uri="{FF2B5EF4-FFF2-40B4-BE49-F238E27FC236}">
                  <a16:creationId xmlns:a16="http://schemas.microsoft.com/office/drawing/2014/main" id="{51AF679B-872B-A925-0ED2-3A4B8E91D7AB}"/>
                </a:ext>
              </a:extLst>
            </p:cNvPr>
            <p:cNvSpPr txBox="1"/>
            <p:nvPr/>
          </p:nvSpPr>
          <p:spPr>
            <a:xfrm>
              <a:off x="7379107" y="2624999"/>
              <a:ext cx="25754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点击添加关键词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search-home_86260">
              <a:extLst>
                <a:ext uri="{FF2B5EF4-FFF2-40B4-BE49-F238E27FC236}">
                  <a16:creationId xmlns:a16="http://schemas.microsoft.com/office/drawing/2014/main" id="{9DF91F72-0FE6-BCE2-E8F3-1E4094C4CE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19230" y="1984701"/>
              <a:ext cx="495159" cy="474519"/>
            </a:xfrm>
            <a:custGeom>
              <a:avLst/>
              <a:gdLst>
                <a:gd name="connsiteX0" fmla="*/ 472190 w 608148"/>
                <a:gd name="connsiteY0" fmla="*/ 372986 h 582798"/>
                <a:gd name="connsiteX1" fmla="*/ 398017 w 608148"/>
                <a:gd name="connsiteY1" fmla="*/ 447030 h 582798"/>
                <a:gd name="connsiteX2" fmla="*/ 472190 w 608148"/>
                <a:gd name="connsiteY2" fmla="*/ 521075 h 582798"/>
                <a:gd name="connsiteX3" fmla="*/ 546462 w 608148"/>
                <a:gd name="connsiteY3" fmla="*/ 447030 h 582798"/>
                <a:gd name="connsiteX4" fmla="*/ 472190 w 608148"/>
                <a:gd name="connsiteY4" fmla="*/ 372986 h 582798"/>
                <a:gd name="connsiteX5" fmla="*/ 135960 w 608148"/>
                <a:gd name="connsiteY5" fmla="*/ 372986 h 582798"/>
                <a:gd name="connsiteX6" fmla="*/ 61776 w 608148"/>
                <a:gd name="connsiteY6" fmla="*/ 447030 h 582798"/>
                <a:gd name="connsiteX7" fmla="*/ 135960 w 608148"/>
                <a:gd name="connsiteY7" fmla="*/ 521075 h 582798"/>
                <a:gd name="connsiteX8" fmla="*/ 210143 w 608148"/>
                <a:gd name="connsiteY8" fmla="*/ 447030 h 582798"/>
                <a:gd name="connsiteX9" fmla="*/ 135960 w 608148"/>
                <a:gd name="connsiteY9" fmla="*/ 372986 h 582798"/>
                <a:gd name="connsiteX10" fmla="*/ 472190 w 608148"/>
                <a:gd name="connsiteY10" fmla="*/ 353319 h 582798"/>
                <a:gd name="connsiteX11" fmla="*/ 566162 w 608148"/>
                <a:gd name="connsiteY11" fmla="*/ 447030 h 582798"/>
                <a:gd name="connsiteX12" fmla="*/ 472190 w 608148"/>
                <a:gd name="connsiteY12" fmla="*/ 540741 h 582798"/>
                <a:gd name="connsiteX13" fmla="*/ 378317 w 608148"/>
                <a:gd name="connsiteY13" fmla="*/ 447030 h 582798"/>
                <a:gd name="connsiteX14" fmla="*/ 472190 w 608148"/>
                <a:gd name="connsiteY14" fmla="*/ 353319 h 582798"/>
                <a:gd name="connsiteX15" fmla="*/ 135960 w 608148"/>
                <a:gd name="connsiteY15" fmla="*/ 353319 h 582798"/>
                <a:gd name="connsiteX16" fmla="*/ 229847 w 608148"/>
                <a:gd name="connsiteY16" fmla="*/ 447030 h 582798"/>
                <a:gd name="connsiteX17" fmla="*/ 135960 w 608148"/>
                <a:gd name="connsiteY17" fmla="*/ 540741 h 582798"/>
                <a:gd name="connsiteX18" fmla="*/ 42073 w 608148"/>
                <a:gd name="connsiteY18" fmla="*/ 447030 h 582798"/>
                <a:gd name="connsiteX19" fmla="*/ 135960 w 608148"/>
                <a:gd name="connsiteY19" fmla="*/ 353319 h 582798"/>
                <a:gd name="connsiteX20" fmla="*/ 472204 w 608148"/>
                <a:gd name="connsiteY20" fmla="*/ 300748 h 582798"/>
                <a:gd name="connsiteX21" fmla="*/ 482048 w 608148"/>
                <a:gd name="connsiteY21" fmla="*/ 310586 h 582798"/>
                <a:gd name="connsiteX22" fmla="*/ 482048 w 608148"/>
                <a:gd name="connsiteY22" fmla="*/ 321112 h 582798"/>
                <a:gd name="connsiteX23" fmla="*/ 472204 w 608148"/>
                <a:gd name="connsiteY23" fmla="*/ 330950 h 582798"/>
                <a:gd name="connsiteX24" fmla="*/ 462360 w 608148"/>
                <a:gd name="connsiteY24" fmla="*/ 321112 h 582798"/>
                <a:gd name="connsiteX25" fmla="*/ 462360 w 608148"/>
                <a:gd name="connsiteY25" fmla="*/ 310586 h 582798"/>
                <a:gd name="connsiteX26" fmla="*/ 472204 w 608148"/>
                <a:gd name="connsiteY26" fmla="*/ 300748 h 582798"/>
                <a:gd name="connsiteX27" fmla="*/ 135960 w 608148"/>
                <a:gd name="connsiteY27" fmla="*/ 300748 h 582798"/>
                <a:gd name="connsiteX28" fmla="*/ 145804 w 608148"/>
                <a:gd name="connsiteY28" fmla="*/ 310586 h 582798"/>
                <a:gd name="connsiteX29" fmla="*/ 145804 w 608148"/>
                <a:gd name="connsiteY29" fmla="*/ 321112 h 582798"/>
                <a:gd name="connsiteX30" fmla="*/ 135960 w 608148"/>
                <a:gd name="connsiteY30" fmla="*/ 330950 h 582798"/>
                <a:gd name="connsiteX31" fmla="*/ 126116 w 608148"/>
                <a:gd name="connsiteY31" fmla="*/ 321112 h 582798"/>
                <a:gd name="connsiteX32" fmla="*/ 126116 w 608148"/>
                <a:gd name="connsiteY32" fmla="*/ 310586 h 582798"/>
                <a:gd name="connsiteX33" fmla="*/ 135960 w 608148"/>
                <a:gd name="connsiteY33" fmla="*/ 300748 h 582798"/>
                <a:gd name="connsiteX34" fmla="*/ 451211 w 608148"/>
                <a:gd name="connsiteY34" fmla="*/ 278550 h 582798"/>
                <a:gd name="connsiteX35" fmla="*/ 440079 w 608148"/>
                <a:gd name="connsiteY35" fmla="*/ 289665 h 582798"/>
                <a:gd name="connsiteX36" fmla="*/ 440079 w 608148"/>
                <a:gd name="connsiteY36" fmla="*/ 321339 h 582798"/>
                <a:gd name="connsiteX37" fmla="*/ 427272 w 608148"/>
                <a:gd name="connsiteY37" fmla="*/ 340127 h 582798"/>
                <a:gd name="connsiteX38" fmla="*/ 356143 w 608148"/>
                <a:gd name="connsiteY38" fmla="*/ 453544 h 582798"/>
                <a:gd name="connsiteX39" fmla="*/ 467467 w 608148"/>
                <a:gd name="connsiteY39" fmla="*/ 563026 h 582798"/>
                <a:gd name="connsiteX40" fmla="*/ 552782 w 608148"/>
                <a:gd name="connsiteY40" fmla="*/ 530762 h 582798"/>
                <a:gd name="connsiteX41" fmla="*/ 588445 w 608148"/>
                <a:gd name="connsiteY41" fmla="*/ 447052 h 582798"/>
                <a:gd name="connsiteX42" fmla="*/ 517119 w 608148"/>
                <a:gd name="connsiteY42" fmla="*/ 340127 h 582798"/>
                <a:gd name="connsiteX43" fmla="*/ 504411 w 608148"/>
                <a:gd name="connsiteY43" fmla="*/ 321339 h 582798"/>
                <a:gd name="connsiteX44" fmla="*/ 504411 w 608148"/>
                <a:gd name="connsiteY44" fmla="*/ 289665 h 582798"/>
                <a:gd name="connsiteX45" fmla="*/ 493278 w 608148"/>
                <a:gd name="connsiteY45" fmla="*/ 278550 h 582798"/>
                <a:gd name="connsiteX46" fmla="*/ 114976 w 608148"/>
                <a:gd name="connsiteY46" fmla="*/ 278550 h 582798"/>
                <a:gd name="connsiteX47" fmla="*/ 103745 w 608148"/>
                <a:gd name="connsiteY47" fmla="*/ 289665 h 582798"/>
                <a:gd name="connsiteX48" fmla="*/ 103745 w 608148"/>
                <a:gd name="connsiteY48" fmla="*/ 321339 h 582798"/>
                <a:gd name="connsiteX49" fmla="*/ 91036 w 608148"/>
                <a:gd name="connsiteY49" fmla="*/ 340127 h 582798"/>
                <a:gd name="connsiteX50" fmla="*/ 19908 w 608148"/>
                <a:gd name="connsiteY50" fmla="*/ 453544 h 582798"/>
                <a:gd name="connsiteX51" fmla="*/ 131132 w 608148"/>
                <a:gd name="connsiteY51" fmla="*/ 563026 h 582798"/>
                <a:gd name="connsiteX52" fmla="*/ 216447 w 608148"/>
                <a:gd name="connsiteY52" fmla="*/ 530762 h 582798"/>
                <a:gd name="connsiteX53" fmla="*/ 252209 w 608148"/>
                <a:gd name="connsiteY53" fmla="*/ 447052 h 582798"/>
                <a:gd name="connsiteX54" fmla="*/ 180883 w 608148"/>
                <a:gd name="connsiteY54" fmla="*/ 340127 h 582798"/>
                <a:gd name="connsiteX55" fmla="*/ 168174 w 608148"/>
                <a:gd name="connsiteY55" fmla="*/ 321339 h 582798"/>
                <a:gd name="connsiteX56" fmla="*/ 168174 w 608148"/>
                <a:gd name="connsiteY56" fmla="*/ 289665 h 582798"/>
                <a:gd name="connsiteX57" fmla="*/ 156944 w 608148"/>
                <a:gd name="connsiteY57" fmla="*/ 278550 h 582798"/>
                <a:gd name="connsiteX58" fmla="*/ 472196 w 608148"/>
                <a:gd name="connsiteY58" fmla="*/ 215595 h 582798"/>
                <a:gd name="connsiteX59" fmla="*/ 461063 w 608148"/>
                <a:gd name="connsiteY59" fmla="*/ 226710 h 582798"/>
                <a:gd name="connsiteX60" fmla="*/ 461063 w 608148"/>
                <a:gd name="connsiteY60" fmla="*/ 247662 h 582798"/>
                <a:gd name="connsiteX61" fmla="*/ 472196 w 608148"/>
                <a:gd name="connsiteY61" fmla="*/ 258876 h 582798"/>
                <a:gd name="connsiteX62" fmla="*/ 483427 w 608148"/>
                <a:gd name="connsiteY62" fmla="*/ 247662 h 582798"/>
                <a:gd name="connsiteX63" fmla="*/ 483427 w 608148"/>
                <a:gd name="connsiteY63" fmla="*/ 226710 h 582798"/>
                <a:gd name="connsiteX64" fmla="*/ 472196 w 608148"/>
                <a:gd name="connsiteY64" fmla="*/ 215595 h 582798"/>
                <a:gd name="connsiteX65" fmla="*/ 135960 w 608148"/>
                <a:gd name="connsiteY65" fmla="*/ 215595 h 582798"/>
                <a:gd name="connsiteX66" fmla="*/ 124827 w 608148"/>
                <a:gd name="connsiteY66" fmla="*/ 226710 h 582798"/>
                <a:gd name="connsiteX67" fmla="*/ 124827 w 608148"/>
                <a:gd name="connsiteY67" fmla="*/ 247662 h 582798"/>
                <a:gd name="connsiteX68" fmla="*/ 135960 w 608148"/>
                <a:gd name="connsiteY68" fmla="*/ 258876 h 582798"/>
                <a:gd name="connsiteX69" fmla="*/ 147092 w 608148"/>
                <a:gd name="connsiteY69" fmla="*/ 247662 h 582798"/>
                <a:gd name="connsiteX70" fmla="*/ 147092 w 608148"/>
                <a:gd name="connsiteY70" fmla="*/ 226710 h 582798"/>
                <a:gd name="connsiteX71" fmla="*/ 135960 w 608148"/>
                <a:gd name="connsiteY71" fmla="*/ 215595 h 582798"/>
                <a:gd name="connsiteX72" fmla="*/ 460866 w 608148"/>
                <a:gd name="connsiteY72" fmla="*/ 150870 h 582798"/>
                <a:gd name="connsiteX73" fmla="*/ 458699 w 608148"/>
                <a:gd name="connsiteY73" fmla="*/ 151066 h 582798"/>
                <a:gd name="connsiteX74" fmla="*/ 451606 w 608148"/>
                <a:gd name="connsiteY74" fmla="*/ 155788 h 582798"/>
                <a:gd name="connsiteX75" fmla="*/ 449931 w 608148"/>
                <a:gd name="connsiteY75" fmla="*/ 164149 h 582798"/>
                <a:gd name="connsiteX76" fmla="*/ 453970 w 608148"/>
                <a:gd name="connsiteY76" fmla="*/ 184806 h 582798"/>
                <a:gd name="connsiteX77" fmla="*/ 458699 w 608148"/>
                <a:gd name="connsiteY77" fmla="*/ 191888 h 582798"/>
                <a:gd name="connsiteX78" fmla="*/ 467073 w 608148"/>
                <a:gd name="connsiteY78" fmla="*/ 193561 h 582798"/>
                <a:gd name="connsiteX79" fmla="*/ 474265 w 608148"/>
                <a:gd name="connsiteY79" fmla="*/ 188741 h 582798"/>
                <a:gd name="connsiteX80" fmla="*/ 475939 w 608148"/>
                <a:gd name="connsiteY80" fmla="*/ 180380 h 582798"/>
                <a:gd name="connsiteX81" fmla="*/ 471802 w 608148"/>
                <a:gd name="connsiteY81" fmla="*/ 159821 h 582798"/>
                <a:gd name="connsiteX82" fmla="*/ 467073 w 608148"/>
                <a:gd name="connsiteY82" fmla="*/ 152738 h 582798"/>
                <a:gd name="connsiteX83" fmla="*/ 460866 w 608148"/>
                <a:gd name="connsiteY83" fmla="*/ 150870 h 582798"/>
                <a:gd name="connsiteX84" fmla="*/ 147289 w 608148"/>
                <a:gd name="connsiteY84" fmla="*/ 150870 h 582798"/>
                <a:gd name="connsiteX85" fmla="*/ 141082 w 608148"/>
                <a:gd name="connsiteY85" fmla="*/ 152738 h 582798"/>
                <a:gd name="connsiteX86" fmla="*/ 136354 w 608148"/>
                <a:gd name="connsiteY86" fmla="*/ 159821 h 582798"/>
                <a:gd name="connsiteX87" fmla="*/ 132315 w 608148"/>
                <a:gd name="connsiteY87" fmla="*/ 180380 h 582798"/>
                <a:gd name="connsiteX88" fmla="*/ 133989 w 608148"/>
                <a:gd name="connsiteY88" fmla="*/ 188741 h 582798"/>
                <a:gd name="connsiteX89" fmla="*/ 141082 w 608148"/>
                <a:gd name="connsiteY89" fmla="*/ 193561 h 582798"/>
                <a:gd name="connsiteX90" fmla="*/ 149456 w 608148"/>
                <a:gd name="connsiteY90" fmla="*/ 191888 h 582798"/>
                <a:gd name="connsiteX91" fmla="*/ 154185 w 608148"/>
                <a:gd name="connsiteY91" fmla="*/ 184806 h 582798"/>
                <a:gd name="connsiteX92" fmla="*/ 158323 w 608148"/>
                <a:gd name="connsiteY92" fmla="*/ 164149 h 582798"/>
                <a:gd name="connsiteX93" fmla="*/ 156648 w 608148"/>
                <a:gd name="connsiteY93" fmla="*/ 155788 h 582798"/>
                <a:gd name="connsiteX94" fmla="*/ 149555 w 608148"/>
                <a:gd name="connsiteY94" fmla="*/ 151066 h 582798"/>
                <a:gd name="connsiteX95" fmla="*/ 147289 w 608148"/>
                <a:gd name="connsiteY95" fmla="*/ 150870 h 582798"/>
                <a:gd name="connsiteX96" fmla="*/ 432690 w 608148"/>
                <a:gd name="connsiteY96" fmla="*/ 91259 h 582798"/>
                <a:gd name="connsiteX97" fmla="*/ 428356 w 608148"/>
                <a:gd name="connsiteY97" fmla="*/ 92046 h 582798"/>
                <a:gd name="connsiteX98" fmla="*/ 422346 w 608148"/>
                <a:gd name="connsiteY98" fmla="*/ 98145 h 582798"/>
                <a:gd name="connsiteX99" fmla="*/ 422346 w 608148"/>
                <a:gd name="connsiteY99" fmla="*/ 106604 h 582798"/>
                <a:gd name="connsiteX100" fmla="*/ 430425 w 608148"/>
                <a:gd name="connsiteY100" fmla="*/ 126081 h 582798"/>
                <a:gd name="connsiteX101" fmla="*/ 445005 w 608148"/>
                <a:gd name="connsiteY101" fmla="*/ 132081 h 582798"/>
                <a:gd name="connsiteX102" fmla="*/ 451014 w 608148"/>
                <a:gd name="connsiteY102" fmla="*/ 117523 h 582798"/>
                <a:gd name="connsiteX103" fmla="*/ 442936 w 608148"/>
                <a:gd name="connsiteY103" fmla="*/ 98145 h 582798"/>
                <a:gd name="connsiteX104" fmla="*/ 436927 w 608148"/>
                <a:gd name="connsiteY104" fmla="*/ 92046 h 582798"/>
                <a:gd name="connsiteX105" fmla="*/ 432690 w 608148"/>
                <a:gd name="connsiteY105" fmla="*/ 91259 h 582798"/>
                <a:gd name="connsiteX106" fmla="*/ 175563 w 608148"/>
                <a:gd name="connsiteY106" fmla="*/ 91259 h 582798"/>
                <a:gd name="connsiteX107" fmla="*/ 171228 w 608148"/>
                <a:gd name="connsiteY107" fmla="*/ 92046 h 582798"/>
                <a:gd name="connsiteX108" fmla="*/ 165219 w 608148"/>
                <a:gd name="connsiteY108" fmla="*/ 98145 h 582798"/>
                <a:gd name="connsiteX109" fmla="*/ 157141 w 608148"/>
                <a:gd name="connsiteY109" fmla="*/ 117523 h 582798"/>
                <a:gd name="connsiteX110" fmla="*/ 163249 w 608148"/>
                <a:gd name="connsiteY110" fmla="*/ 132081 h 582798"/>
                <a:gd name="connsiteX111" fmla="*/ 177829 w 608148"/>
                <a:gd name="connsiteY111" fmla="*/ 126081 h 582798"/>
                <a:gd name="connsiteX112" fmla="*/ 185809 w 608148"/>
                <a:gd name="connsiteY112" fmla="*/ 106604 h 582798"/>
                <a:gd name="connsiteX113" fmla="*/ 185809 w 608148"/>
                <a:gd name="connsiteY113" fmla="*/ 98145 h 582798"/>
                <a:gd name="connsiteX114" fmla="*/ 179799 w 608148"/>
                <a:gd name="connsiteY114" fmla="*/ 92046 h 582798"/>
                <a:gd name="connsiteX115" fmla="*/ 175563 w 608148"/>
                <a:gd name="connsiteY115" fmla="*/ 91259 h 582798"/>
                <a:gd name="connsiteX116" fmla="*/ 384220 w 608148"/>
                <a:gd name="connsiteY116" fmla="*/ 45322 h 582798"/>
                <a:gd name="connsiteX117" fmla="*/ 376536 w 608148"/>
                <a:gd name="connsiteY117" fmla="*/ 48863 h 582798"/>
                <a:gd name="connsiteX118" fmla="*/ 373581 w 608148"/>
                <a:gd name="connsiteY118" fmla="*/ 56929 h 582798"/>
                <a:gd name="connsiteX119" fmla="*/ 377127 w 608148"/>
                <a:gd name="connsiteY119" fmla="*/ 64700 h 582798"/>
                <a:gd name="connsiteX120" fmla="*/ 392594 w 608148"/>
                <a:gd name="connsiteY120" fmla="*/ 78865 h 582798"/>
                <a:gd name="connsiteX121" fmla="*/ 400673 w 608148"/>
                <a:gd name="connsiteY121" fmla="*/ 81816 h 582798"/>
                <a:gd name="connsiteX122" fmla="*/ 408455 w 608148"/>
                <a:gd name="connsiteY122" fmla="*/ 78176 h 582798"/>
                <a:gd name="connsiteX123" fmla="*/ 411312 w 608148"/>
                <a:gd name="connsiteY123" fmla="*/ 70209 h 582798"/>
                <a:gd name="connsiteX124" fmla="*/ 407766 w 608148"/>
                <a:gd name="connsiteY124" fmla="*/ 62438 h 582798"/>
                <a:gd name="connsiteX125" fmla="*/ 392299 w 608148"/>
                <a:gd name="connsiteY125" fmla="*/ 48273 h 582798"/>
                <a:gd name="connsiteX126" fmla="*/ 384713 w 608148"/>
                <a:gd name="connsiteY126" fmla="*/ 45322 h 582798"/>
                <a:gd name="connsiteX127" fmla="*/ 384220 w 608148"/>
                <a:gd name="connsiteY127" fmla="*/ 45322 h 582798"/>
                <a:gd name="connsiteX128" fmla="*/ 223442 w 608148"/>
                <a:gd name="connsiteY128" fmla="*/ 45322 h 582798"/>
                <a:gd name="connsiteX129" fmla="*/ 215856 w 608148"/>
                <a:gd name="connsiteY129" fmla="*/ 48273 h 582798"/>
                <a:gd name="connsiteX130" fmla="*/ 200389 w 608148"/>
                <a:gd name="connsiteY130" fmla="*/ 62438 h 582798"/>
                <a:gd name="connsiteX131" fmla="*/ 196843 w 608148"/>
                <a:gd name="connsiteY131" fmla="*/ 70209 h 582798"/>
                <a:gd name="connsiteX132" fmla="*/ 199798 w 608148"/>
                <a:gd name="connsiteY132" fmla="*/ 78176 h 582798"/>
                <a:gd name="connsiteX133" fmla="*/ 207482 w 608148"/>
                <a:gd name="connsiteY133" fmla="*/ 81816 h 582798"/>
                <a:gd name="connsiteX134" fmla="*/ 215561 w 608148"/>
                <a:gd name="connsiteY134" fmla="*/ 78865 h 582798"/>
                <a:gd name="connsiteX135" fmla="*/ 231028 w 608148"/>
                <a:gd name="connsiteY135" fmla="*/ 64700 h 582798"/>
                <a:gd name="connsiteX136" fmla="*/ 234574 w 608148"/>
                <a:gd name="connsiteY136" fmla="*/ 56929 h 582798"/>
                <a:gd name="connsiteX137" fmla="*/ 231619 w 608148"/>
                <a:gd name="connsiteY137" fmla="*/ 48863 h 582798"/>
                <a:gd name="connsiteX138" fmla="*/ 223935 w 608148"/>
                <a:gd name="connsiteY138" fmla="*/ 45322 h 582798"/>
                <a:gd name="connsiteX139" fmla="*/ 223442 w 608148"/>
                <a:gd name="connsiteY139" fmla="*/ 45322 h 582798"/>
                <a:gd name="connsiteX140" fmla="*/ 328854 w 608148"/>
                <a:gd name="connsiteY140" fmla="*/ 20337 h 582798"/>
                <a:gd name="connsiteX141" fmla="*/ 314569 w 608148"/>
                <a:gd name="connsiteY141" fmla="*/ 27124 h 582798"/>
                <a:gd name="connsiteX142" fmla="*/ 321367 w 608148"/>
                <a:gd name="connsiteY142" fmla="*/ 41387 h 582798"/>
                <a:gd name="connsiteX143" fmla="*/ 341169 w 608148"/>
                <a:gd name="connsiteY143" fmla="*/ 48371 h 582798"/>
                <a:gd name="connsiteX144" fmla="*/ 355454 w 608148"/>
                <a:gd name="connsiteY144" fmla="*/ 41584 h 582798"/>
                <a:gd name="connsiteX145" fmla="*/ 348656 w 608148"/>
                <a:gd name="connsiteY145" fmla="*/ 27321 h 582798"/>
                <a:gd name="connsiteX146" fmla="*/ 283044 w 608148"/>
                <a:gd name="connsiteY146" fmla="*/ 19648 h 582798"/>
                <a:gd name="connsiteX147" fmla="*/ 279301 w 608148"/>
                <a:gd name="connsiteY147" fmla="*/ 20337 h 582798"/>
                <a:gd name="connsiteX148" fmla="*/ 259499 w 608148"/>
                <a:gd name="connsiteY148" fmla="*/ 27321 h 582798"/>
                <a:gd name="connsiteX149" fmla="*/ 252701 w 608148"/>
                <a:gd name="connsiteY149" fmla="*/ 41584 h 582798"/>
                <a:gd name="connsiteX150" fmla="*/ 266986 w 608148"/>
                <a:gd name="connsiteY150" fmla="*/ 48371 h 582798"/>
                <a:gd name="connsiteX151" fmla="*/ 286788 w 608148"/>
                <a:gd name="connsiteY151" fmla="*/ 41387 h 582798"/>
                <a:gd name="connsiteX152" fmla="*/ 293586 w 608148"/>
                <a:gd name="connsiteY152" fmla="*/ 27124 h 582798"/>
                <a:gd name="connsiteX153" fmla="*/ 283044 w 608148"/>
                <a:gd name="connsiteY153" fmla="*/ 19648 h 582798"/>
                <a:gd name="connsiteX154" fmla="*/ 289571 w 608148"/>
                <a:gd name="connsiteY154" fmla="*/ 713 h 582798"/>
                <a:gd name="connsiteX155" fmla="*/ 304127 w 608148"/>
                <a:gd name="connsiteY155" fmla="*/ 8238 h 582798"/>
                <a:gd name="connsiteX156" fmla="*/ 335455 w 608148"/>
                <a:gd name="connsiteY156" fmla="*/ 1746 h 582798"/>
                <a:gd name="connsiteX157" fmla="*/ 355257 w 608148"/>
                <a:gd name="connsiteY157" fmla="*/ 8828 h 582798"/>
                <a:gd name="connsiteX158" fmla="*/ 373975 w 608148"/>
                <a:gd name="connsiteY158" fmla="*/ 27518 h 582798"/>
                <a:gd name="connsiteX159" fmla="*/ 383432 w 608148"/>
                <a:gd name="connsiteY159" fmla="*/ 25649 h 582798"/>
                <a:gd name="connsiteX160" fmla="*/ 405598 w 608148"/>
                <a:gd name="connsiteY160" fmla="*/ 33813 h 582798"/>
                <a:gd name="connsiteX161" fmla="*/ 421065 w 608148"/>
                <a:gd name="connsiteY161" fmla="*/ 47978 h 582798"/>
                <a:gd name="connsiteX162" fmla="*/ 431016 w 608148"/>
                <a:gd name="connsiteY162" fmla="*/ 69422 h 582798"/>
                <a:gd name="connsiteX163" fmla="*/ 431016 w 608148"/>
                <a:gd name="connsiteY163" fmla="*/ 71586 h 582798"/>
                <a:gd name="connsiteX164" fmla="*/ 444414 w 608148"/>
                <a:gd name="connsiteY164" fmla="*/ 73947 h 582798"/>
                <a:gd name="connsiteX165" fmla="*/ 461162 w 608148"/>
                <a:gd name="connsiteY165" fmla="*/ 90571 h 582798"/>
                <a:gd name="connsiteX166" fmla="*/ 469240 w 608148"/>
                <a:gd name="connsiteY166" fmla="*/ 109949 h 582798"/>
                <a:gd name="connsiteX167" fmla="*/ 469634 w 608148"/>
                <a:gd name="connsiteY167" fmla="*/ 132475 h 582798"/>
                <a:gd name="connsiteX168" fmla="*/ 478008 w 608148"/>
                <a:gd name="connsiteY168" fmla="*/ 136410 h 582798"/>
                <a:gd name="connsiteX169" fmla="*/ 491111 w 608148"/>
                <a:gd name="connsiteY169" fmla="*/ 155985 h 582798"/>
                <a:gd name="connsiteX170" fmla="*/ 495249 w 608148"/>
                <a:gd name="connsiteY170" fmla="*/ 176543 h 582798"/>
                <a:gd name="connsiteX171" fmla="*/ 490618 w 608148"/>
                <a:gd name="connsiteY171" fmla="*/ 199758 h 582798"/>
                <a:gd name="connsiteX172" fmla="*/ 489535 w 608148"/>
                <a:gd name="connsiteY172" fmla="*/ 201233 h 582798"/>
                <a:gd name="connsiteX173" fmla="*/ 503130 w 608148"/>
                <a:gd name="connsiteY173" fmla="*/ 226710 h 582798"/>
                <a:gd name="connsiteX174" fmla="*/ 503130 w 608148"/>
                <a:gd name="connsiteY174" fmla="*/ 247662 h 582798"/>
                <a:gd name="connsiteX175" fmla="*/ 500667 w 608148"/>
                <a:gd name="connsiteY175" fmla="*/ 259761 h 582798"/>
                <a:gd name="connsiteX176" fmla="*/ 524114 w 608148"/>
                <a:gd name="connsiteY176" fmla="*/ 289665 h 582798"/>
                <a:gd name="connsiteX177" fmla="*/ 524114 w 608148"/>
                <a:gd name="connsiteY177" fmla="*/ 321339 h 582798"/>
                <a:gd name="connsiteX178" fmla="*/ 524705 w 608148"/>
                <a:gd name="connsiteY178" fmla="*/ 321930 h 582798"/>
                <a:gd name="connsiteX179" fmla="*/ 608148 w 608148"/>
                <a:gd name="connsiteY179" fmla="*/ 447052 h 582798"/>
                <a:gd name="connsiteX180" fmla="*/ 566377 w 608148"/>
                <a:gd name="connsiteY180" fmla="*/ 544927 h 582798"/>
                <a:gd name="connsiteX181" fmla="*/ 472294 w 608148"/>
                <a:gd name="connsiteY181" fmla="*/ 582798 h 582798"/>
                <a:gd name="connsiteX182" fmla="*/ 466679 w 608148"/>
                <a:gd name="connsiteY182" fmla="*/ 582700 h 582798"/>
                <a:gd name="connsiteX183" fmla="*/ 336440 w 608148"/>
                <a:gd name="connsiteY183" fmla="*/ 454626 h 582798"/>
                <a:gd name="connsiteX184" fmla="*/ 419686 w 608148"/>
                <a:gd name="connsiteY184" fmla="*/ 321930 h 582798"/>
                <a:gd name="connsiteX185" fmla="*/ 420376 w 608148"/>
                <a:gd name="connsiteY185" fmla="*/ 321339 h 582798"/>
                <a:gd name="connsiteX186" fmla="*/ 420376 w 608148"/>
                <a:gd name="connsiteY186" fmla="*/ 289665 h 582798"/>
                <a:gd name="connsiteX187" fmla="*/ 443823 w 608148"/>
                <a:gd name="connsiteY187" fmla="*/ 259761 h 582798"/>
                <a:gd name="connsiteX188" fmla="*/ 441360 w 608148"/>
                <a:gd name="connsiteY188" fmla="*/ 247662 h 582798"/>
                <a:gd name="connsiteX189" fmla="*/ 441360 w 608148"/>
                <a:gd name="connsiteY189" fmla="*/ 226710 h 582798"/>
                <a:gd name="connsiteX190" fmla="*/ 447665 w 608148"/>
                <a:gd name="connsiteY190" fmla="*/ 208119 h 582798"/>
                <a:gd name="connsiteX191" fmla="*/ 434661 w 608148"/>
                <a:gd name="connsiteY191" fmla="*/ 188642 h 582798"/>
                <a:gd name="connsiteX192" fmla="*/ 430523 w 608148"/>
                <a:gd name="connsiteY192" fmla="*/ 167985 h 582798"/>
                <a:gd name="connsiteX193" fmla="*/ 431902 w 608148"/>
                <a:gd name="connsiteY193" fmla="*/ 151263 h 582798"/>
                <a:gd name="connsiteX194" fmla="*/ 412199 w 608148"/>
                <a:gd name="connsiteY194" fmla="*/ 133557 h 582798"/>
                <a:gd name="connsiteX195" fmla="*/ 404121 w 608148"/>
                <a:gd name="connsiteY195" fmla="*/ 114179 h 582798"/>
                <a:gd name="connsiteX196" fmla="*/ 401855 w 608148"/>
                <a:gd name="connsiteY196" fmla="*/ 101391 h 582798"/>
                <a:gd name="connsiteX197" fmla="*/ 401461 w 608148"/>
                <a:gd name="connsiteY197" fmla="*/ 101489 h 582798"/>
                <a:gd name="connsiteX198" fmla="*/ 400180 w 608148"/>
                <a:gd name="connsiteY198" fmla="*/ 101489 h 582798"/>
                <a:gd name="connsiteX199" fmla="*/ 379295 w 608148"/>
                <a:gd name="connsiteY199" fmla="*/ 93325 h 582798"/>
                <a:gd name="connsiteX200" fmla="*/ 363828 w 608148"/>
                <a:gd name="connsiteY200" fmla="*/ 79160 h 582798"/>
                <a:gd name="connsiteX201" fmla="*/ 355651 w 608148"/>
                <a:gd name="connsiteY201" fmla="*/ 66668 h 582798"/>
                <a:gd name="connsiteX202" fmla="*/ 344912 w 608148"/>
                <a:gd name="connsiteY202" fmla="*/ 68635 h 582798"/>
                <a:gd name="connsiteX203" fmla="*/ 334667 w 608148"/>
                <a:gd name="connsiteY203" fmla="*/ 66864 h 582798"/>
                <a:gd name="connsiteX204" fmla="*/ 314767 w 608148"/>
                <a:gd name="connsiteY204" fmla="*/ 59880 h 582798"/>
                <a:gd name="connsiteX205" fmla="*/ 304127 w 608148"/>
                <a:gd name="connsiteY205" fmla="*/ 53388 h 582798"/>
                <a:gd name="connsiteX206" fmla="*/ 293389 w 608148"/>
                <a:gd name="connsiteY206" fmla="*/ 59880 h 582798"/>
                <a:gd name="connsiteX207" fmla="*/ 273587 w 608148"/>
                <a:gd name="connsiteY207" fmla="*/ 66864 h 582798"/>
                <a:gd name="connsiteX208" fmla="*/ 263243 w 608148"/>
                <a:gd name="connsiteY208" fmla="*/ 68635 h 582798"/>
                <a:gd name="connsiteX209" fmla="*/ 252603 w 608148"/>
                <a:gd name="connsiteY209" fmla="*/ 66668 h 582798"/>
                <a:gd name="connsiteX210" fmla="*/ 244327 w 608148"/>
                <a:gd name="connsiteY210" fmla="*/ 79160 h 582798"/>
                <a:gd name="connsiteX211" fmla="*/ 228860 w 608148"/>
                <a:gd name="connsiteY211" fmla="*/ 93325 h 582798"/>
                <a:gd name="connsiteX212" fmla="*/ 207975 w 608148"/>
                <a:gd name="connsiteY212" fmla="*/ 101489 h 582798"/>
                <a:gd name="connsiteX213" fmla="*/ 206694 w 608148"/>
                <a:gd name="connsiteY213" fmla="*/ 101489 h 582798"/>
                <a:gd name="connsiteX214" fmla="*/ 206399 w 608148"/>
                <a:gd name="connsiteY214" fmla="*/ 101391 h 582798"/>
                <a:gd name="connsiteX215" fmla="*/ 204034 w 608148"/>
                <a:gd name="connsiteY215" fmla="*/ 114179 h 582798"/>
                <a:gd name="connsiteX216" fmla="*/ 195956 w 608148"/>
                <a:gd name="connsiteY216" fmla="*/ 133557 h 582798"/>
                <a:gd name="connsiteX217" fmla="*/ 176253 w 608148"/>
                <a:gd name="connsiteY217" fmla="*/ 151263 h 582798"/>
                <a:gd name="connsiteX218" fmla="*/ 177632 w 608148"/>
                <a:gd name="connsiteY218" fmla="*/ 167985 h 582798"/>
                <a:gd name="connsiteX219" fmla="*/ 173494 w 608148"/>
                <a:gd name="connsiteY219" fmla="*/ 188642 h 582798"/>
                <a:gd name="connsiteX220" fmla="*/ 160589 w 608148"/>
                <a:gd name="connsiteY220" fmla="*/ 208119 h 582798"/>
                <a:gd name="connsiteX221" fmla="*/ 166795 w 608148"/>
                <a:gd name="connsiteY221" fmla="*/ 226710 h 582798"/>
                <a:gd name="connsiteX222" fmla="*/ 166795 w 608148"/>
                <a:gd name="connsiteY222" fmla="*/ 247662 h 582798"/>
                <a:gd name="connsiteX223" fmla="*/ 164332 w 608148"/>
                <a:gd name="connsiteY223" fmla="*/ 259761 h 582798"/>
                <a:gd name="connsiteX224" fmla="*/ 187878 w 608148"/>
                <a:gd name="connsiteY224" fmla="*/ 289665 h 582798"/>
                <a:gd name="connsiteX225" fmla="*/ 187878 w 608148"/>
                <a:gd name="connsiteY225" fmla="*/ 321339 h 582798"/>
                <a:gd name="connsiteX226" fmla="*/ 188469 w 608148"/>
                <a:gd name="connsiteY226" fmla="*/ 321930 h 582798"/>
                <a:gd name="connsiteX227" fmla="*/ 271912 w 608148"/>
                <a:gd name="connsiteY227" fmla="*/ 447052 h 582798"/>
                <a:gd name="connsiteX228" fmla="*/ 230141 w 608148"/>
                <a:gd name="connsiteY228" fmla="*/ 544927 h 582798"/>
                <a:gd name="connsiteX229" fmla="*/ 136058 w 608148"/>
                <a:gd name="connsiteY229" fmla="*/ 582798 h 582798"/>
                <a:gd name="connsiteX230" fmla="*/ 130344 w 608148"/>
                <a:gd name="connsiteY230" fmla="*/ 582700 h 582798"/>
                <a:gd name="connsiteX231" fmla="*/ 204 w 608148"/>
                <a:gd name="connsiteY231" fmla="*/ 454626 h 582798"/>
                <a:gd name="connsiteX232" fmla="*/ 83450 w 608148"/>
                <a:gd name="connsiteY232" fmla="*/ 321930 h 582798"/>
                <a:gd name="connsiteX233" fmla="*/ 84042 w 608148"/>
                <a:gd name="connsiteY233" fmla="*/ 321339 h 582798"/>
                <a:gd name="connsiteX234" fmla="*/ 84042 w 608148"/>
                <a:gd name="connsiteY234" fmla="*/ 289665 h 582798"/>
                <a:gd name="connsiteX235" fmla="*/ 107587 w 608148"/>
                <a:gd name="connsiteY235" fmla="*/ 259761 h 582798"/>
                <a:gd name="connsiteX236" fmla="*/ 105124 w 608148"/>
                <a:gd name="connsiteY236" fmla="*/ 247662 h 582798"/>
                <a:gd name="connsiteX237" fmla="*/ 105124 w 608148"/>
                <a:gd name="connsiteY237" fmla="*/ 226710 h 582798"/>
                <a:gd name="connsiteX238" fmla="*/ 118621 w 608148"/>
                <a:gd name="connsiteY238" fmla="*/ 201233 h 582798"/>
                <a:gd name="connsiteX239" fmla="*/ 117537 w 608148"/>
                <a:gd name="connsiteY239" fmla="*/ 199758 h 582798"/>
                <a:gd name="connsiteX240" fmla="*/ 113005 w 608148"/>
                <a:gd name="connsiteY240" fmla="*/ 176543 h 582798"/>
                <a:gd name="connsiteX241" fmla="*/ 117044 w 608148"/>
                <a:gd name="connsiteY241" fmla="*/ 155985 h 582798"/>
                <a:gd name="connsiteX242" fmla="*/ 130147 w 608148"/>
                <a:gd name="connsiteY242" fmla="*/ 136410 h 582798"/>
                <a:gd name="connsiteX243" fmla="*/ 138521 w 608148"/>
                <a:gd name="connsiteY243" fmla="*/ 132475 h 582798"/>
                <a:gd name="connsiteX244" fmla="*/ 139014 w 608148"/>
                <a:gd name="connsiteY244" fmla="*/ 109949 h 582798"/>
                <a:gd name="connsiteX245" fmla="*/ 146993 w 608148"/>
                <a:gd name="connsiteY245" fmla="*/ 90571 h 582798"/>
                <a:gd name="connsiteX246" fmla="*/ 163741 w 608148"/>
                <a:gd name="connsiteY246" fmla="*/ 73947 h 582798"/>
                <a:gd name="connsiteX247" fmla="*/ 177139 w 608148"/>
                <a:gd name="connsiteY247" fmla="*/ 71586 h 582798"/>
                <a:gd name="connsiteX248" fmla="*/ 177139 w 608148"/>
                <a:gd name="connsiteY248" fmla="*/ 69422 h 582798"/>
                <a:gd name="connsiteX249" fmla="*/ 187090 w 608148"/>
                <a:gd name="connsiteY249" fmla="*/ 47978 h 582798"/>
                <a:gd name="connsiteX250" fmla="*/ 202557 w 608148"/>
                <a:gd name="connsiteY250" fmla="*/ 33813 h 582798"/>
                <a:gd name="connsiteX251" fmla="*/ 224723 w 608148"/>
                <a:gd name="connsiteY251" fmla="*/ 25649 h 582798"/>
                <a:gd name="connsiteX252" fmla="*/ 234180 w 608148"/>
                <a:gd name="connsiteY252" fmla="*/ 27518 h 582798"/>
                <a:gd name="connsiteX253" fmla="*/ 252997 w 608148"/>
                <a:gd name="connsiteY253" fmla="*/ 8828 h 582798"/>
                <a:gd name="connsiteX254" fmla="*/ 272799 w 608148"/>
                <a:gd name="connsiteY254" fmla="*/ 1746 h 582798"/>
                <a:gd name="connsiteX255" fmla="*/ 289571 w 608148"/>
                <a:gd name="connsiteY255" fmla="*/ 713 h 58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08148" h="582798">
                  <a:moveTo>
                    <a:pt x="472190" y="372986"/>
                  </a:moveTo>
                  <a:cubicBezTo>
                    <a:pt x="431311" y="372986"/>
                    <a:pt x="398017" y="406222"/>
                    <a:pt x="398017" y="447030"/>
                  </a:cubicBezTo>
                  <a:cubicBezTo>
                    <a:pt x="398017" y="487838"/>
                    <a:pt x="431311" y="521075"/>
                    <a:pt x="472190" y="521075"/>
                  </a:cubicBezTo>
                  <a:cubicBezTo>
                    <a:pt x="513168" y="521075"/>
                    <a:pt x="546462" y="487838"/>
                    <a:pt x="546462" y="447030"/>
                  </a:cubicBezTo>
                  <a:cubicBezTo>
                    <a:pt x="546462" y="406222"/>
                    <a:pt x="513168" y="372986"/>
                    <a:pt x="472190" y="372986"/>
                  </a:cubicBezTo>
                  <a:close/>
                  <a:moveTo>
                    <a:pt x="135960" y="372986"/>
                  </a:moveTo>
                  <a:cubicBezTo>
                    <a:pt x="95075" y="372986"/>
                    <a:pt x="61776" y="406222"/>
                    <a:pt x="61776" y="447030"/>
                  </a:cubicBezTo>
                  <a:cubicBezTo>
                    <a:pt x="61776" y="487838"/>
                    <a:pt x="95075" y="521075"/>
                    <a:pt x="135960" y="521075"/>
                  </a:cubicBezTo>
                  <a:cubicBezTo>
                    <a:pt x="176844" y="521075"/>
                    <a:pt x="210143" y="487838"/>
                    <a:pt x="210143" y="447030"/>
                  </a:cubicBezTo>
                  <a:cubicBezTo>
                    <a:pt x="210143" y="406222"/>
                    <a:pt x="176844" y="372986"/>
                    <a:pt x="135960" y="372986"/>
                  </a:cubicBezTo>
                  <a:close/>
                  <a:moveTo>
                    <a:pt x="472190" y="353319"/>
                  </a:moveTo>
                  <a:cubicBezTo>
                    <a:pt x="524003" y="353319"/>
                    <a:pt x="566162" y="395307"/>
                    <a:pt x="566162" y="447030"/>
                  </a:cubicBezTo>
                  <a:cubicBezTo>
                    <a:pt x="566162" y="498753"/>
                    <a:pt x="524003" y="540741"/>
                    <a:pt x="472190" y="540741"/>
                  </a:cubicBezTo>
                  <a:cubicBezTo>
                    <a:pt x="420476" y="540741"/>
                    <a:pt x="378317" y="498753"/>
                    <a:pt x="378317" y="447030"/>
                  </a:cubicBezTo>
                  <a:cubicBezTo>
                    <a:pt x="378317" y="395307"/>
                    <a:pt x="420476" y="353319"/>
                    <a:pt x="472190" y="353319"/>
                  </a:cubicBezTo>
                  <a:close/>
                  <a:moveTo>
                    <a:pt x="135960" y="353319"/>
                  </a:moveTo>
                  <a:cubicBezTo>
                    <a:pt x="187780" y="353319"/>
                    <a:pt x="229847" y="395307"/>
                    <a:pt x="229847" y="447030"/>
                  </a:cubicBezTo>
                  <a:cubicBezTo>
                    <a:pt x="229847" y="498753"/>
                    <a:pt x="187780" y="540741"/>
                    <a:pt x="135960" y="540741"/>
                  </a:cubicBezTo>
                  <a:cubicBezTo>
                    <a:pt x="84140" y="540741"/>
                    <a:pt x="42073" y="498753"/>
                    <a:pt x="42073" y="447030"/>
                  </a:cubicBezTo>
                  <a:cubicBezTo>
                    <a:pt x="42073" y="395307"/>
                    <a:pt x="84140" y="353319"/>
                    <a:pt x="135960" y="353319"/>
                  </a:cubicBezTo>
                  <a:close/>
                  <a:moveTo>
                    <a:pt x="472204" y="300748"/>
                  </a:moveTo>
                  <a:cubicBezTo>
                    <a:pt x="477717" y="300748"/>
                    <a:pt x="482048" y="305175"/>
                    <a:pt x="482048" y="310586"/>
                  </a:cubicBezTo>
                  <a:lnTo>
                    <a:pt x="482048" y="321112"/>
                  </a:lnTo>
                  <a:cubicBezTo>
                    <a:pt x="482048" y="326523"/>
                    <a:pt x="477717" y="330950"/>
                    <a:pt x="472204" y="330950"/>
                  </a:cubicBezTo>
                  <a:cubicBezTo>
                    <a:pt x="466790" y="330950"/>
                    <a:pt x="462360" y="326523"/>
                    <a:pt x="462360" y="321112"/>
                  </a:cubicBezTo>
                  <a:lnTo>
                    <a:pt x="462360" y="310586"/>
                  </a:lnTo>
                  <a:cubicBezTo>
                    <a:pt x="462360" y="305175"/>
                    <a:pt x="466790" y="300748"/>
                    <a:pt x="472204" y="300748"/>
                  </a:cubicBezTo>
                  <a:close/>
                  <a:moveTo>
                    <a:pt x="135960" y="300748"/>
                  </a:moveTo>
                  <a:cubicBezTo>
                    <a:pt x="141374" y="300748"/>
                    <a:pt x="145804" y="305175"/>
                    <a:pt x="145804" y="310586"/>
                  </a:cubicBezTo>
                  <a:lnTo>
                    <a:pt x="145804" y="321112"/>
                  </a:lnTo>
                  <a:cubicBezTo>
                    <a:pt x="145804" y="326523"/>
                    <a:pt x="141374" y="330950"/>
                    <a:pt x="135960" y="330950"/>
                  </a:cubicBezTo>
                  <a:cubicBezTo>
                    <a:pt x="130546" y="330950"/>
                    <a:pt x="126116" y="326523"/>
                    <a:pt x="126116" y="321112"/>
                  </a:cubicBezTo>
                  <a:lnTo>
                    <a:pt x="126116" y="310586"/>
                  </a:lnTo>
                  <a:cubicBezTo>
                    <a:pt x="126116" y="305175"/>
                    <a:pt x="130546" y="300748"/>
                    <a:pt x="135960" y="300748"/>
                  </a:cubicBezTo>
                  <a:close/>
                  <a:moveTo>
                    <a:pt x="451211" y="278550"/>
                  </a:moveTo>
                  <a:cubicBezTo>
                    <a:pt x="445005" y="278550"/>
                    <a:pt x="440079" y="283468"/>
                    <a:pt x="440079" y="289665"/>
                  </a:cubicBezTo>
                  <a:lnTo>
                    <a:pt x="440079" y="321339"/>
                  </a:lnTo>
                  <a:cubicBezTo>
                    <a:pt x="440079" y="329504"/>
                    <a:pt x="435055" y="336881"/>
                    <a:pt x="427272" y="340127"/>
                  </a:cubicBezTo>
                  <a:cubicBezTo>
                    <a:pt x="382053" y="359014"/>
                    <a:pt x="353483" y="404656"/>
                    <a:pt x="356143" y="453544"/>
                  </a:cubicBezTo>
                  <a:cubicBezTo>
                    <a:pt x="359394" y="512564"/>
                    <a:pt x="408258" y="560666"/>
                    <a:pt x="467467" y="563026"/>
                  </a:cubicBezTo>
                  <a:cubicBezTo>
                    <a:pt x="499386" y="564305"/>
                    <a:pt x="529729" y="552796"/>
                    <a:pt x="552782" y="530762"/>
                  </a:cubicBezTo>
                  <a:cubicBezTo>
                    <a:pt x="575835" y="508630"/>
                    <a:pt x="588445" y="478923"/>
                    <a:pt x="588445" y="447052"/>
                  </a:cubicBezTo>
                  <a:cubicBezTo>
                    <a:pt x="588445" y="400229"/>
                    <a:pt x="560466" y="358227"/>
                    <a:pt x="517119" y="340127"/>
                  </a:cubicBezTo>
                  <a:cubicBezTo>
                    <a:pt x="509435" y="336881"/>
                    <a:pt x="504411" y="329504"/>
                    <a:pt x="504411" y="321339"/>
                  </a:cubicBezTo>
                  <a:lnTo>
                    <a:pt x="504411" y="289665"/>
                  </a:lnTo>
                  <a:cubicBezTo>
                    <a:pt x="504411" y="283468"/>
                    <a:pt x="499386" y="278550"/>
                    <a:pt x="493278" y="278550"/>
                  </a:cubicBezTo>
                  <a:close/>
                  <a:moveTo>
                    <a:pt x="114976" y="278550"/>
                  </a:moveTo>
                  <a:cubicBezTo>
                    <a:pt x="108769" y="278550"/>
                    <a:pt x="103745" y="283468"/>
                    <a:pt x="103745" y="289665"/>
                  </a:cubicBezTo>
                  <a:lnTo>
                    <a:pt x="103745" y="321339"/>
                  </a:lnTo>
                  <a:cubicBezTo>
                    <a:pt x="103745" y="329504"/>
                    <a:pt x="98819" y="336881"/>
                    <a:pt x="91036" y="340127"/>
                  </a:cubicBezTo>
                  <a:cubicBezTo>
                    <a:pt x="45817" y="359014"/>
                    <a:pt x="17248" y="404656"/>
                    <a:pt x="19908" y="453544"/>
                  </a:cubicBezTo>
                  <a:cubicBezTo>
                    <a:pt x="23159" y="512564"/>
                    <a:pt x="72023" y="560666"/>
                    <a:pt x="131132" y="563026"/>
                  </a:cubicBezTo>
                  <a:cubicBezTo>
                    <a:pt x="163150" y="564305"/>
                    <a:pt x="193493" y="552796"/>
                    <a:pt x="216447" y="530762"/>
                  </a:cubicBezTo>
                  <a:cubicBezTo>
                    <a:pt x="239500" y="508630"/>
                    <a:pt x="252209" y="478923"/>
                    <a:pt x="252209" y="447052"/>
                  </a:cubicBezTo>
                  <a:cubicBezTo>
                    <a:pt x="252209" y="400229"/>
                    <a:pt x="224230" y="358227"/>
                    <a:pt x="180883" y="340127"/>
                  </a:cubicBezTo>
                  <a:cubicBezTo>
                    <a:pt x="173100" y="336881"/>
                    <a:pt x="168174" y="329504"/>
                    <a:pt x="168174" y="321339"/>
                  </a:cubicBezTo>
                  <a:lnTo>
                    <a:pt x="168174" y="289665"/>
                  </a:lnTo>
                  <a:cubicBezTo>
                    <a:pt x="168174" y="283468"/>
                    <a:pt x="163150" y="278550"/>
                    <a:pt x="156944" y="278550"/>
                  </a:cubicBezTo>
                  <a:close/>
                  <a:moveTo>
                    <a:pt x="472196" y="215595"/>
                  </a:moveTo>
                  <a:cubicBezTo>
                    <a:pt x="466088" y="215595"/>
                    <a:pt x="461063" y="220513"/>
                    <a:pt x="461063" y="226710"/>
                  </a:cubicBezTo>
                  <a:lnTo>
                    <a:pt x="461063" y="247662"/>
                  </a:lnTo>
                  <a:cubicBezTo>
                    <a:pt x="461063" y="253859"/>
                    <a:pt x="466088" y="258876"/>
                    <a:pt x="472196" y="258876"/>
                  </a:cubicBezTo>
                  <a:cubicBezTo>
                    <a:pt x="478402" y="258876"/>
                    <a:pt x="483427" y="253859"/>
                    <a:pt x="483427" y="247662"/>
                  </a:cubicBezTo>
                  <a:lnTo>
                    <a:pt x="483427" y="226710"/>
                  </a:lnTo>
                  <a:cubicBezTo>
                    <a:pt x="483427" y="220513"/>
                    <a:pt x="478402" y="215595"/>
                    <a:pt x="472196" y="215595"/>
                  </a:cubicBezTo>
                  <a:close/>
                  <a:moveTo>
                    <a:pt x="135960" y="215595"/>
                  </a:moveTo>
                  <a:cubicBezTo>
                    <a:pt x="129753" y="215595"/>
                    <a:pt x="124827" y="220513"/>
                    <a:pt x="124827" y="226710"/>
                  </a:cubicBezTo>
                  <a:lnTo>
                    <a:pt x="124827" y="247662"/>
                  </a:lnTo>
                  <a:cubicBezTo>
                    <a:pt x="124827" y="253859"/>
                    <a:pt x="129753" y="258876"/>
                    <a:pt x="135960" y="258876"/>
                  </a:cubicBezTo>
                  <a:cubicBezTo>
                    <a:pt x="142068" y="258876"/>
                    <a:pt x="147092" y="253859"/>
                    <a:pt x="147092" y="247662"/>
                  </a:cubicBezTo>
                  <a:lnTo>
                    <a:pt x="147092" y="226710"/>
                  </a:lnTo>
                  <a:cubicBezTo>
                    <a:pt x="147092" y="220513"/>
                    <a:pt x="142068" y="215595"/>
                    <a:pt x="135960" y="215595"/>
                  </a:cubicBezTo>
                  <a:close/>
                  <a:moveTo>
                    <a:pt x="460866" y="150870"/>
                  </a:moveTo>
                  <a:cubicBezTo>
                    <a:pt x="460176" y="150870"/>
                    <a:pt x="459388" y="150968"/>
                    <a:pt x="458699" y="151066"/>
                  </a:cubicBezTo>
                  <a:cubicBezTo>
                    <a:pt x="455743" y="151656"/>
                    <a:pt x="453182" y="153329"/>
                    <a:pt x="451606" y="155788"/>
                  </a:cubicBezTo>
                  <a:cubicBezTo>
                    <a:pt x="449931" y="158247"/>
                    <a:pt x="449340" y="161296"/>
                    <a:pt x="449931" y="164149"/>
                  </a:cubicBezTo>
                  <a:lnTo>
                    <a:pt x="453970" y="184806"/>
                  </a:lnTo>
                  <a:cubicBezTo>
                    <a:pt x="454561" y="187659"/>
                    <a:pt x="456236" y="190216"/>
                    <a:pt x="458699" y="191888"/>
                  </a:cubicBezTo>
                  <a:cubicBezTo>
                    <a:pt x="461260" y="193462"/>
                    <a:pt x="464216" y="194053"/>
                    <a:pt x="467073" y="193561"/>
                  </a:cubicBezTo>
                  <a:cubicBezTo>
                    <a:pt x="470029" y="192970"/>
                    <a:pt x="472590" y="191298"/>
                    <a:pt x="474265" y="188741"/>
                  </a:cubicBezTo>
                  <a:cubicBezTo>
                    <a:pt x="475841" y="186282"/>
                    <a:pt x="476432" y="183331"/>
                    <a:pt x="475939" y="180380"/>
                  </a:cubicBezTo>
                  <a:lnTo>
                    <a:pt x="471802" y="159821"/>
                  </a:lnTo>
                  <a:cubicBezTo>
                    <a:pt x="471211" y="156870"/>
                    <a:pt x="469536" y="154411"/>
                    <a:pt x="467073" y="152738"/>
                  </a:cubicBezTo>
                  <a:cubicBezTo>
                    <a:pt x="465201" y="151460"/>
                    <a:pt x="463034" y="150870"/>
                    <a:pt x="460866" y="150870"/>
                  </a:cubicBezTo>
                  <a:close/>
                  <a:moveTo>
                    <a:pt x="147289" y="150870"/>
                  </a:moveTo>
                  <a:cubicBezTo>
                    <a:pt x="145122" y="150870"/>
                    <a:pt x="142954" y="151460"/>
                    <a:pt x="141082" y="152738"/>
                  </a:cubicBezTo>
                  <a:cubicBezTo>
                    <a:pt x="138620" y="154411"/>
                    <a:pt x="136945" y="156870"/>
                    <a:pt x="136354" y="159821"/>
                  </a:cubicBezTo>
                  <a:lnTo>
                    <a:pt x="132315" y="180380"/>
                  </a:lnTo>
                  <a:cubicBezTo>
                    <a:pt x="131723" y="183331"/>
                    <a:pt x="132315" y="186282"/>
                    <a:pt x="133989" y="188741"/>
                  </a:cubicBezTo>
                  <a:cubicBezTo>
                    <a:pt x="135566" y="191298"/>
                    <a:pt x="138127" y="192970"/>
                    <a:pt x="141082" y="193561"/>
                  </a:cubicBezTo>
                  <a:cubicBezTo>
                    <a:pt x="143939" y="194053"/>
                    <a:pt x="146993" y="193462"/>
                    <a:pt x="149456" y="191888"/>
                  </a:cubicBezTo>
                  <a:cubicBezTo>
                    <a:pt x="151919" y="190216"/>
                    <a:pt x="153594" y="187659"/>
                    <a:pt x="154185" y="184806"/>
                  </a:cubicBezTo>
                  <a:lnTo>
                    <a:pt x="158323" y="164149"/>
                  </a:lnTo>
                  <a:cubicBezTo>
                    <a:pt x="158914" y="161296"/>
                    <a:pt x="158224" y="158247"/>
                    <a:pt x="156648" y="155788"/>
                  </a:cubicBezTo>
                  <a:cubicBezTo>
                    <a:pt x="154973" y="153329"/>
                    <a:pt x="152412" y="151656"/>
                    <a:pt x="149555" y="151066"/>
                  </a:cubicBezTo>
                  <a:cubicBezTo>
                    <a:pt x="148767" y="150968"/>
                    <a:pt x="148077" y="150870"/>
                    <a:pt x="147289" y="150870"/>
                  </a:cubicBezTo>
                  <a:close/>
                  <a:moveTo>
                    <a:pt x="432690" y="91259"/>
                  </a:moveTo>
                  <a:cubicBezTo>
                    <a:pt x="431213" y="91259"/>
                    <a:pt x="429735" y="91554"/>
                    <a:pt x="428356" y="92046"/>
                  </a:cubicBezTo>
                  <a:cubicBezTo>
                    <a:pt x="425597" y="93227"/>
                    <a:pt x="423430" y="95391"/>
                    <a:pt x="422346" y="98145"/>
                  </a:cubicBezTo>
                  <a:cubicBezTo>
                    <a:pt x="421164" y="100899"/>
                    <a:pt x="421164" y="103949"/>
                    <a:pt x="422346" y="106604"/>
                  </a:cubicBezTo>
                  <a:lnTo>
                    <a:pt x="430425" y="126081"/>
                  </a:lnTo>
                  <a:cubicBezTo>
                    <a:pt x="432690" y="131688"/>
                    <a:pt x="439291" y="134442"/>
                    <a:pt x="445005" y="132081"/>
                  </a:cubicBezTo>
                  <a:cubicBezTo>
                    <a:pt x="450620" y="129721"/>
                    <a:pt x="453379" y="123228"/>
                    <a:pt x="451014" y="117523"/>
                  </a:cubicBezTo>
                  <a:lnTo>
                    <a:pt x="442936" y="98145"/>
                  </a:lnTo>
                  <a:cubicBezTo>
                    <a:pt x="441852" y="95391"/>
                    <a:pt x="439685" y="93227"/>
                    <a:pt x="436927" y="92046"/>
                  </a:cubicBezTo>
                  <a:cubicBezTo>
                    <a:pt x="435547" y="91554"/>
                    <a:pt x="434070" y="91259"/>
                    <a:pt x="432690" y="91259"/>
                  </a:cubicBezTo>
                  <a:close/>
                  <a:moveTo>
                    <a:pt x="175563" y="91259"/>
                  </a:moveTo>
                  <a:cubicBezTo>
                    <a:pt x="174085" y="91259"/>
                    <a:pt x="172608" y="91554"/>
                    <a:pt x="171228" y="92046"/>
                  </a:cubicBezTo>
                  <a:cubicBezTo>
                    <a:pt x="168470" y="93227"/>
                    <a:pt x="166401" y="95391"/>
                    <a:pt x="165219" y="98145"/>
                  </a:cubicBezTo>
                  <a:lnTo>
                    <a:pt x="157141" y="117523"/>
                  </a:lnTo>
                  <a:cubicBezTo>
                    <a:pt x="154776" y="123228"/>
                    <a:pt x="157535" y="129721"/>
                    <a:pt x="163249" y="132081"/>
                  </a:cubicBezTo>
                  <a:cubicBezTo>
                    <a:pt x="168864" y="134442"/>
                    <a:pt x="175465" y="131688"/>
                    <a:pt x="177829" y="126081"/>
                  </a:cubicBezTo>
                  <a:lnTo>
                    <a:pt x="185809" y="106604"/>
                  </a:lnTo>
                  <a:cubicBezTo>
                    <a:pt x="186991" y="103949"/>
                    <a:pt x="186991" y="100899"/>
                    <a:pt x="185809" y="98145"/>
                  </a:cubicBezTo>
                  <a:cubicBezTo>
                    <a:pt x="184725" y="95391"/>
                    <a:pt x="182558" y="93227"/>
                    <a:pt x="179799" y="92046"/>
                  </a:cubicBezTo>
                  <a:cubicBezTo>
                    <a:pt x="178420" y="91554"/>
                    <a:pt x="176942" y="91259"/>
                    <a:pt x="175563" y="91259"/>
                  </a:cubicBezTo>
                  <a:close/>
                  <a:moveTo>
                    <a:pt x="384220" y="45322"/>
                  </a:moveTo>
                  <a:cubicBezTo>
                    <a:pt x="381265" y="45420"/>
                    <a:pt x="378506" y="46699"/>
                    <a:pt x="376536" y="48863"/>
                  </a:cubicBezTo>
                  <a:cubicBezTo>
                    <a:pt x="374467" y="51126"/>
                    <a:pt x="373482" y="53978"/>
                    <a:pt x="373581" y="56929"/>
                  </a:cubicBezTo>
                  <a:cubicBezTo>
                    <a:pt x="373679" y="59880"/>
                    <a:pt x="374960" y="62635"/>
                    <a:pt x="377127" y="64700"/>
                  </a:cubicBezTo>
                  <a:lnTo>
                    <a:pt x="392594" y="78865"/>
                  </a:lnTo>
                  <a:cubicBezTo>
                    <a:pt x="394860" y="80931"/>
                    <a:pt x="397717" y="81914"/>
                    <a:pt x="400673" y="81816"/>
                  </a:cubicBezTo>
                  <a:cubicBezTo>
                    <a:pt x="403628" y="81718"/>
                    <a:pt x="406387" y="80439"/>
                    <a:pt x="408455" y="78176"/>
                  </a:cubicBezTo>
                  <a:cubicBezTo>
                    <a:pt x="410426" y="76012"/>
                    <a:pt x="411509" y="73160"/>
                    <a:pt x="411312" y="70209"/>
                  </a:cubicBezTo>
                  <a:cubicBezTo>
                    <a:pt x="411214" y="67258"/>
                    <a:pt x="409933" y="64504"/>
                    <a:pt x="407766" y="62438"/>
                  </a:cubicBezTo>
                  <a:lnTo>
                    <a:pt x="392299" y="48273"/>
                  </a:lnTo>
                  <a:cubicBezTo>
                    <a:pt x="390230" y="46306"/>
                    <a:pt x="387570" y="45322"/>
                    <a:pt x="384713" y="45322"/>
                  </a:cubicBezTo>
                  <a:cubicBezTo>
                    <a:pt x="384615" y="45322"/>
                    <a:pt x="384417" y="45322"/>
                    <a:pt x="384220" y="45322"/>
                  </a:cubicBezTo>
                  <a:close/>
                  <a:moveTo>
                    <a:pt x="223442" y="45322"/>
                  </a:moveTo>
                  <a:cubicBezTo>
                    <a:pt x="220585" y="45322"/>
                    <a:pt x="217925" y="46306"/>
                    <a:pt x="215856" y="48273"/>
                  </a:cubicBezTo>
                  <a:lnTo>
                    <a:pt x="200389" y="62438"/>
                  </a:lnTo>
                  <a:cubicBezTo>
                    <a:pt x="198222" y="64504"/>
                    <a:pt x="196941" y="67258"/>
                    <a:pt x="196843" y="70209"/>
                  </a:cubicBezTo>
                  <a:cubicBezTo>
                    <a:pt x="196744" y="73160"/>
                    <a:pt x="197729" y="76012"/>
                    <a:pt x="199798" y="78176"/>
                  </a:cubicBezTo>
                  <a:cubicBezTo>
                    <a:pt x="201768" y="80439"/>
                    <a:pt x="204527" y="81718"/>
                    <a:pt x="207482" y="81816"/>
                  </a:cubicBezTo>
                  <a:cubicBezTo>
                    <a:pt x="210536" y="81914"/>
                    <a:pt x="213393" y="80931"/>
                    <a:pt x="215561" y="78865"/>
                  </a:cubicBezTo>
                  <a:lnTo>
                    <a:pt x="231028" y="64700"/>
                  </a:lnTo>
                  <a:cubicBezTo>
                    <a:pt x="233195" y="62635"/>
                    <a:pt x="234476" y="59880"/>
                    <a:pt x="234574" y="56929"/>
                  </a:cubicBezTo>
                  <a:cubicBezTo>
                    <a:pt x="234771" y="53978"/>
                    <a:pt x="233688" y="51126"/>
                    <a:pt x="231619" y="48863"/>
                  </a:cubicBezTo>
                  <a:cubicBezTo>
                    <a:pt x="229649" y="46699"/>
                    <a:pt x="226890" y="45420"/>
                    <a:pt x="223935" y="45322"/>
                  </a:cubicBezTo>
                  <a:cubicBezTo>
                    <a:pt x="223738" y="45322"/>
                    <a:pt x="223639" y="45322"/>
                    <a:pt x="223442" y="45322"/>
                  </a:cubicBezTo>
                  <a:close/>
                  <a:moveTo>
                    <a:pt x="328854" y="20337"/>
                  </a:moveTo>
                  <a:cubicBezTo>
                    <a:pt x="323042" y="18271"/>
                    <a:pt x="316638" y="21321"/>
                    <a:pt x="314569" y="27124"/>
                  </a:cubicBezTo>
                  <a:cubicBezTo>
                    <a:pt x="312501" y="32928"/>
                    <a:pt x="315555" y="39322"/>
                    <a:pt x="321367" y="41387"/>
                  </a:cubicBezTo>
                  <a:lnTo>
                    <a:pt x="341169" y="48371"/>
                  </a:lnTo>
                  <a:cubicBezTo>
                    <a:pt x="346981" y="50437"/>
                    <a:pt x="353385" y="47388"/>
                    <a:pt x="355454" y="41584"/>
                  </a:cubicBezTo>
                  <a:cubicBezTo>
                    <a:pt x="357523" y="35780"/>
                    <a:pt x="354469" y="29387"/>
                    <a:pt x="348656" y="27321"/>
                  </a:cubicBezTo>
                  <a:close/>
                  <a:moveTo>
                    <a:pt x="283044" y="19648"/>
                  </a:moveTo>
                  <a:cubicBezTo>
                    <a:pt x="281862" y="19648"/>
                    <a:pt x="280581" y="19845"/>
                    <a:pt x="279301" y="20337"/>
                  </a:cubicBezTo>
                  <a:lnTo>
                    <a:pt x="259499" y="27321"/>
                  </a:lnTo>
                  <a:cubicBezTo>
                    <a:pt x="253686" y="29387"/>
                    <a:pt x="250632" y="35780"/>
                    <a:pt x="252701" y="41584"/>
                  </a:cubicBezTo>
                  <a:cubicBezTo>
                    <a:pt x="254770" y="47388"/>
                    <a:pt x="261174" y="50437"/>
                    <a:pt x="266986" y="48371"/>
                  </a:cubicBezTo>
                  <a:lnTo>
                    <a:pt x="286788" y="41387"/>
                  </a:lnTo>
                  <a:cubicBezTo>
                    <a:pt x="292600" y="39322"/>
                    <a:pt x="295654" y="32928"/>
                    <a:pt x="293586" y="27124"/>
                  </a:cubicBezTo>
                  <a:cubicBezTo>
                    <a:pt x="292009" y="22501"/>
                    <a:pt x="287675" y="19648"/>
                    <a:pt x="283044" y="19648"/>
                  </a:cubicBezTo>
                  <a:close/>
                  <a:moveTo>
                    <a:pt x="289571" y="713"/>
                  </a:moveTo>
                  <a:cubicBezTo>
                    <a:pt x="294989" y="1893"/>
                    <a:pt x="300038" y="4500"/>
                    <a:pt x="304127" y="8238"/>
                  </a:cubicBezTo>
                  <a:cubicBezTo>
                    <a:pt x="312205" y="762"/>
                    <a:pt x="324224" y="-2189"/>
                    <a:pt x="335455" y="1746"/>
                  </a:cubicBezTo>
                  <a:lnTo>
                    <a:pt x="355257" y="8828"/>
                  </a:lnTo>
                  <a:cubicBezTo>
                    <a:pt x="364320" y="11976"/>
                    <a:pt x="371019" y="19058"/>
                    <a:pt x="373975" y="27518"/>
                  </a:cubicBezTo>
                  <a:cubicBezTo>
                    <a:pt x="377029" y="26436"/>
                    <a:pt x="380181" y="25845"/>
                    <a:pt x="383432" y="25649"/>
                  </a:cubicBezTo>
                  <a:cubicBezTo>
                    <a:pt x="391708" y="25354"/>
                    <a:pt x="399589" y="28206"/>
                    <a:pt x="405598" y="33813"/>
                  </a:cubicBezTo>
                  <a:lnTo>
                    <a:pt x="421065" y="47978"/>
                  </a:lnTo>
                  <a:cubicBezTo>
                    <a:pt x="427174" y="53585"/>
                    <a:pt x="430720" y="61159"/>
                    <a:pt x="431016" y="69422"/>
                  </a:cubicBezTo>
                  <a:cubicBezTo>
                    <a:pt x="431114" y="70110"/>
                    <a:pt x="431016" y="70897"/>
                    <a:pt x="431016" y="71586"/>
                  </a:cubicBezTo>
                  <a:cubicBezTo>
                    <a:pt x="435547" y="71389"/>
                    <a:pt x="440178" y="72078"/>
                    <a:pt x="444414" y="73947"/>
                  </a:cubicBezTo>
                  <a:cubicBezTo>
                    <a:pt x="452098" y="77094"/>
                    <a:pt x="458009" y="82996"/>
                    <a:pt x="461162" y="90571"/>
                  </a:cubicBezTo>
                  <a:lnTo>
                    <a:pt x="469240" y="109949"/>
                  </a:lnTo>
                  <a:cubicBezTo>
                    <a:pt x="472196" y="117228"/>
                    <a:pt x="472294" y="125097"/>
                    <a:pt x="469634" y="132475"/>
                  </a:cubicBezTo>
                  <a:cubicBezTo>
                    <a:pt x="472590" y="133360"/>
                    <a:pt x="475348" y="134639"/>
                    <a:pt x="478008" y="136410"/>
                  </a:cubicBezTo>
                  <a:cubicBezTo>
                    <a:pt x="484806" y="140934"/>
                    <a:pt x="489535" y="147919"/>
                    <a:pt x="491111" y="155985"/>
                  </a:cubicBezTo>
                  <a:lnTo>
                    <a:pt x="495249" y="176543"/>
                  </a:lnTo>
                  <a:cubicBezTo>
                    <a:pt x="496825" y="184609"/>
                    <a:pt x="495150" y="192872"/>
                    <a:pt x="490618" y="199758"/>
                  </a:cubicBezTo>
                  <a:cubicBezTo>
                    <a:pt x="490224" y="200250"/>
                    <a:pt x="489929" y="200741"/>
                    <a:pt x="489535" y="201233"/>
                  </a:cubicBezTo>
                  <a:cubicBezTo>
                    <a:pt x="497712" y="206742"/>
                    <a:pt x="503130" y="216087"/>
                    <a:pt x="503130" y="226710"/>
                  </a:cubicBezTo>
                  <a:lnTo>
                    <a:pt x="503130" y="247662"/>
                  </a:lnTo>
                  <a:cubicBezTo>
                    <a:pt x="503130" y="251991"/>
                    <a:pt x="502243" y="256024"/>
                    <a:pt x="500667" y="259761"/>
                  </a:cubicBezTo>
                  <a:cubicBezTo>
                    <a:pt x="514065" y="263008"/>
                    <a:pt x="524114" y="275205"/>
                    <a:pt x="524114" y="289665"/>
                  </a:cubicBezTo>
                  <a:lnTo>
                    <a:pt x="524114" y="321339"/>
                  </a:lnTo>
                  <a:cubicBezTo>
                    <a:pt x="524114" y="321536"/>
                    <a:pt x="524409" y="321831"/>
                    <a:pt x="524705" y="321930"/>
                  </a:cubicBezTo>
                  <a:cubicBezTo>
                    <a:pt x="575441" y="343177"/>
                    <a:pt x="608148" y="392262"/>
                    <a:pt x="608148" y="447052"/>
                  </a:cubicBezTo>
                  <a:cubicBezTo>
                    <a:pt x="608148" y="484333"/>
                    <a:pt x="593371" y="519056"/>
                    <a:pt x="566377" y="544927"/>
                  </a:cubicBezTo>
                  <a:cubicBezTo>
                    <a:pt x="540862" y="569519"/>
                    <a:pt x="507563" y="582798"/>
                    <a:pt x="472294" y="582798"/>
                  </a:cubicBezTo>
                  <a:cubicBezTo>
                    <a:pt x="470423" y="582798"/>
                    <a:pt x="468551" y="582798"/>
                    <a:pt x="466679" y="582700"/>
                  </a:cubicBezTo>
                  <a:cubicBezTo>
                    <a:pt x="397422" y="579946"/>
                    <a:pt x="340282" y="523680"/>
                    <a:pt x="336440" y="454626"/>
                  </a:cubicBezTo>
                  <a:cubicBezTo>
                    <a:pt x="333386" y="397475"/>
                    <a:pt x="366783" y="344160"/>
                    <a:pt x="419686" y="321930"/>
                  </a:cubicBezTo>
                  <a:cubicBezTo>
                    <a:pt x="419982" y="321831"/>
                    <a:pt x="420376" y="321536"/>
                    <a:pt x="420376" y="321339"/>
                  </a:cubicBezTo>
                  <a:lnTo>
                    <a:pt x="420376" y="289665"/>
                  </a:lnTo>
                  <a:cubicBezTo>
                    <a:pt x="420376" y="275205"/>
                    <a:pt x="430326" y="263008"/>
                    <a:pt x="443823" y="259761"/>
                  </a:cubicBezTo>
                  <a:cubicBezTo>
                    <a:pt x="442246" y="256024"/>
                    <a:pt x="441360" y="251991"/>
                    <a:pt x="441360" y="247662"/>
                  </a:cubicBezTo>
                  <a:lnTo>
                    <a:pt x="441360" y="226710"/>
                  </a:lnTo>
                  <a:cubicBezTo>
                    <a:pt x="441360" y="219726"/>
                    <a:pt x="443724" y="213234"/>
                    <a:pt x="447665" y="208119"/>
                  </a:cubicBezTo>
                  <a:cubicBezTo>
                    <a:pt x="440867" y="203496"/>
                    <a:pt x="436237" y="196610"/>
                    <a:pt x="434661" y="188642"/>
                  </a:cubicBezTo>
                  <a:lnTo>
                    <a:pt x="430523" y="167985"/>
                  </a:lnTo>
                  <a:cubicBezTo>
                    <a:pt x="429439" y="162378"/>
                    <a:pt x="429932" y="156575"/>
                    <a:pt x="431902" y="151263"/>
                  </a:cubicBezTo>
                  <a:cubicBezTo>
                    <a:pt x="423331" y="148705"/>
                    <a:pt x="415844" y="142508"/>
                    <a:pt x="412199" y="133557"/>
                  </a:cubicBezTo>
                  <a:lnTo>
                    <a:pt x="404121" y="114179"/>
                  </a:lnTo>
                  <a:cubicBezTo>
                    <a:pt x="402446" y="110047"/>
                    <a:pt x="401658" y="105719"/>
                    <a:pt x="401855" y="101391"/>
                  </a:cubicBezTo>
                  <a:cubicBezTo>
                    <a:pt x="401658" y="101489"/>
                    <a:pt x="401559" y="101489"/>
                    <a:pt x="401461" y="101489"/>
                  </a:cubicBezTo>
                  <a:cubicBezTo>
                    <a:pt x="401067" y="101489"/>
                    <a:pt x="400574" y="101489"/>
                    <a:pt x="400180" y="101489"/>
                  </a:cubicBezTo>
                  <a:cubicBezTo>
                    <a:pt x="392397" y="101489"/>
                    <a:pt x="385009" y="98637"/>
                    <a:pt x="379295" y="93325"/>
                  </a:cubicBezTo>
                  <a:lnTo>
                    <a:pt x="363828" y="79160"/>
                  </a:lnTo>
                  <a:cubicBezTo>
                    <a:pt x="360084" y="75717"/>
                    <a:pt x="357227" y="71389"/>
                    <a:pt x="355651" y="66668"/>
                  </a:cubicBezTo>
                  <a:cubicBezTo>
                    <a:pt x="352203" y="67946"/>
                    <a:pt x="348558" y="68635"/>
                    <a:pt x="344912" y="68635"/>
                  </a:cubicBezTo>
                  <a:cubicBezTo>
                    <a:pt x="341464" y="68635"/>
                    <a:pt x="338016" y="68045"/>
                    <a:pt x="334667" y="66864"/>
                  </a:cubicBezTo>
                  <a:lnTo>
                    <a:pt x="314767" y="59880"/>
                  </a:lnTo>
                  <a:cubicBezTo>
                    <a:pt x="310727" y="58405"/>
                    <a:pt x="307082" y="56142"/>
                    <a:pt x="304127" y="53388"/>
                  </a:cubicBezTo>
                  <a:cubicBezTo>
                    <a:pt x="301073" y="56142"/>
                    <a:pt x="297526" y="58405"/>
                    <a:pt x="293389" y="59880"/>
                  </a:cubicBezTo>
                  <a:lnTo>
                    <a:pt x="273587" y="66864"/>
                  </a:lnTo>
                  <a:cubicBezTo>
                    <a:pt x="270139" y="68045"/>
                    <a:pt x="266691" y="68635"/>
                    <a:pt x="263243" y="68635"/>
                  </a:cubicBezTo>
                  <a:cubicBezTo>
                    <a:pt x="259597" y="68635"/>
                    <a:pt x="255952" y="67946"/>
                    <a:pt x="252603" y="66668"/>
                  </a:cubicBezTo>
                  <a:cubicBezTo>
                    <a:pt x="250928" y="71389"/>
                    <a:pt x="248170" y="75717"/>
                    <a:pt x="244327" y="79160"/>
                  </a:cubicBezTo>
                  <a:lnTo>
                    <a:pt x="228860" y="93325"/>
                  </a:lnTo>
                  <a:cubicBezTo>
                    <a:pt x="223146" y="98637"/>
                    <a:pt x="215758" y="101489"/>
                    <a:pt x="207975" y="101489"/>
                  </a:cubicBezTo>
                  <a:cubicBezTo>
                    <a:pt x="207581" y="101489"/>
                    <a:pt x="207088" y="101489"/>
                    <a:pt x="206694" y="101489"/>
                  </a:cubicBezTo>
                  <a:cubicBezTo>
                    <a:pt x="206596" y="101489"/>
                    <a:pt x="206497" y="101489"/>
                    <a:pt x="206399" y="101391"/>
                  </a:cubicBezTo>
                  <a:cubicBezTo>
                    <a:pt x="206497" y="105719"/>
                    <a:pt x="205709" y="110047"/>
                    <a:pt x="204034" y="114179"/>
                  </a:cubicBezTo>
                  <a:lnTo>
                    <a:pt x="195956" y="133557"/>
                  </a:lnTo>
                  <a:cubicBezTo>
                    <a:pt x="192311" y="142508"/>
                    <a:pt x="184922" y="148705"/>
                    <a:pt x="176253" y="151263"/>
                  </a:cubicBezTo>
                  <a:cubicBezTo>
                    <a:pt x="178223" y="156575"/>
                    <a:pt x="178716" y="162378"/>
                    <a:pt x="177632" y="167985"/>
                  </a:cubicBezTo>
                  <a:lnTo>
                    <a:pt x="173494" y="188642"/>
                  </a:lnTo>
                  <a:cubicBezTo>
                    <a:pt x="171918" y="196610"/>
                    <a:pt x="167288" y="203496"/>
                    <a:pt x="160589" y="208119"/>
                  </a:cubicBezTo>
                  <a:cubicBezTo>
                    <a:pt x="164431" y="213234"/>
                    <a:pt x="166795" y="219726"/>
                    <a:pt x="166795" y="226710"/>
                  </a:cubicBezTo>
                  <a:lnTo>
                    <a:pt x="166795" y="247662"/>
                  </a:lnTo>
                  <a:cubicBezTo>
                    <a:pt x="166795" y="251991"/>
                    <a:pt x="165909" y="256024"/>
                    <a:pt x="164332" y="259761"/>
                  </a:cubicBezTo>
                  <a:cubicBezTo>
                    <a:pt x="177829" y="263008"/>
                    <a:pt x="187878" y="275205"/>
                    <a:pt x="187878" y="289665"/>
                  </a:cubicBezTo>
                  <a:lnTo>
                    <a:pt x="187878" y="321339"/>
                  </a:lnTo>
                  <a:cubicBezTo>
                    <a:pt x="187878" y="321536"/>
                    <a:pt x="188173" y="321831"/>
                    <a:pt x="188469" y="321930"/>
                  </a:cubicBezTo>
                  <a:cubicBezTo>
                    <a:pt x="239205" y="343177"/>
                    <a:pt x="271912" y="392262"/>
                    <a:pt x="271912" y="447052"/>
                  </a:cubicBezTo>
                  <a:cubicBezTo>
                    <a:pt x="271912" y="484333"/>
                    <a:pt x="257036" y="519056"/>
                    <a:pt x="230141" y="544927"/>
                  </a:cubicBezTo>
                  <a:cubicBezTo>
                    <a:pt x="204527" y="569519"/>
                    <a:pt x="171327" y="582798"/>
                    <a:pt x="136058" y="582798"/>
                  </a:cubicBezTo>
                  <a:cubicBezTo>
                    <a:pt x="134186" y="582798"/>
                    <a:pt x="132315" y="582798"/>
                    <a:pt x="130344" y="582700"/>
                  </a:cubicBezTo>
                  <a:cubicBezTo>
                    <a:pt x="61186" y="579946"/>
                    <a:pt x="3948" y="523680"/>
                    <a:pt x="204" y="454626"/>
                  </a:cubicBezTo>
                  <a:cubicBezTo>
                    <a:pt x="-2948" y="397475"/>
                    <a:pt x="30547" y="344160"/>
                    <a:pt x="83450" y="321930"/>
                  </a:cubicBezTo>
                  <a:cubicBezTo>
                    <a:pt x="83746" y="321831"/>
                    <a:pt x="84042" y="321536"/>
                    <a:pt x="84042" y="321339"/>
                  </a:cubicBezTo>
                  <a:lnTo>
                    <a:pt x="84042" y="289665"/>
                  </a:lnTo>
                  <a:cubicBezTo>
                    <a:pt x="84042" y="275205"/>
                    <a:pt x="94090" y="263008"/>
                    <a:pt x="107587" y="259761"/>
                  </a:cubicBezTo>
                  <a:cubicBezTo>
                    <a:pt x="105912" y="256024"/>
                    <a:pt x="105124" y="251991"/>
                    <a:pt x="105124" y="247662"/>
                  </a:cubicBezTo>
                  <a:lnTo>
                    <a:pt x="105124" y="226710"/>
                  </a:lnTo>
                  <a:cubicBezTo>
                    <a:pt x="105124" y="216087"/>
                    <a:pt x="110444" y="206742"/>
                    <a:pt x="118621" y="201233"/>
                  </a:cubicBezTo>
                  <a:cubicBezTo>
                    <a:pt x="118325" y="200741"/>
                    <a:pt x="117931" y="200250"/>
                    <a:pt x="117537" y="199758"/>
                  </a:cubicBezTo>
                  <a:cubicBezTo>
                    <a:pt x="113005" y="192872"/>
                    <a:pt x="111331" y="184609"/>
                    <a:pt x="113005" y="176543"/>
                  </a:cubicBezTo>
                  <a:lnTo>
                    <a:pt x="117044" y="155985"/>
                  </a:lnTo>
                  <a:cubicBezTo>
                    <a:pt x="118621" y="147919"/>
                    <a:pt x="123350" y="140934"/>
                    <a:pt x="130147" y="136410"/>
                  </a:cubicBezTo>
                  <a:cubicBezTo>
                    <a:pt x="132807" y="134639"/>
                    <a:pt x="135664" y="133360"/>
                    <a:pt x="138521" y="132475"/>
                  </a:cubicBezTo>
                  <a:cubicBezTo>
                    <a:pt x="135861" y="125097"/>
                    <a:pt x="135960" y="117228"/>
                    <a:pt x="139014" y="109949"/>
                  </a:cubicBezTo>
                  <a:lnTo>
                    <a:pt x="146993" y="90571"/>
                  </a:lnTo>
                  <a:cubicBezTo>
                    <a:pt x="150146" y="82996"/>
                    <a:pt x="156057" y="77094"/>
                    <a:pt x="163741" y="73947"/>
                  </a:cubicBezTo>
                  <a:cubicBezTo>
                    <a:pt x="168076" y="72078"/>
                    <a:pt x="172608" y="71389"/>
                    <a:pt x="177139" y="71586"/>
                  </a:cubicBezTo>
                  <a:cubicBezTo>
                    <a:pt x="177139" y="70897"/>
                    <a:pt x="177139" y="70110"/>
                    <a:pt x="177139" y="69422"/>
                  </a:cubicBezTo>
                  <a:cubicBezTo>
                    <a:pt x="177435" y="61159"/>
                    <a:pt x="180982" y="53585"/>
                    <a:pt x="187090" y="47978"/>
                  </a:cubicBezTo>
                  <a:lnTo>
                    <a:pt x="202557" y="33813"/>
                  </a:lnTo>
                  <a:cubicBezTo>
                    <a:pt x="208566" y="28206"/>
                    <a:pt x="216447" y="25354"/>
                    <a:pt x="224723" y="25649"/>
                  </a:cubicBezTo>
                  <a:cubicBezTo>
                    <a:pt x="227974" y="25845"/>
                    <a:pt x="231225" y="26436"/>
                    <a:pt x="234180" y="27518"/>
                  </a:cubicBezTo>
                  <a:cubicBezTo>
                    <a:pt x="237136" y="19058"/>
                    <a:pt x="243835" y="11976"/>
                    <a:pt x="252997" y="8828"/>
                  </a:cubicBezTo>
                  <a:lnTo>
                    <a:pt x="272799" y="1746"/>
                  </a:lnTo>
                  <a:cubicBezTo>
                    <a:pt x="278365" y="-222"/>
                    <a:pt x="284153" y="-468"/>
                    <a:pt x="289571" y="71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C0F24F6-2501-F576-7412-1026BCB442F1}"/>
                </a:ext>
              </a:extLst>
            </p:cNvPr>
            <p:cNvSpPr txBox="1"/>
            <p:nvPr/>
          </p:nvSpPr>
          <p:spPr>
            <a:xfrm>
              <a:off x="7157422" y="2880508"/>
              <a:ext cx="3018775" cy="38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本页适合用于重点突出关键词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75527F8-CDDD-F3C0-D7AF-429B9F0F1BEF}"/>
              </a:ext>
            </a:extLst>
          </p:cNvPr>
          <p:cNvSpPr/>
          <p:nvPr/>
        </p:nvSpPr>
        <p:spPr>
          <a:xfrm>
            <a:off x="1006293" y="1813272"/>
            <a:ext cx="4806837" cy="160354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AA5895-13D9-ACC0-81EE-5CFE46CFDB60}"/>
              </a:ext>
            </a:extLst>
          </p:cNvPr>
          <p:cNvGrpSpPr/>
          <p:nvPr/>
        </p:nvGrpSpPr>
        <p:grpSpPr>
          <a:xfrm>
            <a:off x="1900323" y="4100190"/>
            <a:ext cx="3018775" cy="1285755"/>
            <a:chOff x="1555134" y="4100190"/>
            <a:chExt cx="3018775" cy="1285755"/>
          </a:xfrm>
        </p:grpSpPr>
        <p:sp>
          <p:nvSpPr>
            <p:cNvPr id="19" name="Inhaltsplatzhalter 4">
              <a:extLst>
                <a:ext uri="{FF2B5EF4-FFF2-40B4-BE49-F238E27FC236}">
                  <a16:creationId xmlns:a16="http://schemas.microsoft.com/office/drawing/2014/main" id="{154214FD-C4FD-CBA2-8A9C-294E6B62924C}"/>
                </a:ext>
              </a:extLst>
            </p:cNvPr>
            <p:cNvSpPr txBox="1"/>
            <p:nvPr/>
          </p:nvSpPr>
          <p:spPr>
            <a:xfrm>
              <a:off x="1776819" y="4654909"/>
              <a:ext cx="25754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点击添加关键词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search-home_86260">
              <a:extLst>
                <a:ext uri="{FF2B5EF4-FFF2-40B4-BE49-F238E27FC236}">
                  <a16:creationId xmlns:a16="http://schemas.microsoft.com/office/drawing/2014/main" id="{95CEA7FF-25A4-5433-99CA-0B26FF5217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16941" y="4100190"/>
              <a:ext cx="495160" cy="419471"/>
            </a:xfrm>
            <a:custGeom>
              <a:avLst/>
              <a:gdLst>
                <a:gd name="T0" fmla="*/ 600116 w 606244"/>
                <a:gd name="T1" fmla="*/ 600116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600116 w 606244"/>
                <a:gd name="T63" fmla="*/ 600116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09" h="4843">
                  <a:moveTo>
                    <a:pt x="5688" y="3333"/>
                  </a:moveTo>
                  <a:cubicBezTo>
                    <a:pt x="5699" y="3293"/>
                    <a:pt x="5676" y="3241"/>
                    <a:pt x="5621" y="3234"/>
                  </a:cubicBezTo>
                  <a:cubicBezTo>
                    <a:pt x="5565" y="3228"/>
                    <a:pt x="5509" y="3224"/>
                    <a:pt x="5454" y="3220"/>
                  </a:cubicBezTo>
                  <a:cubicBezTo>
                    <a:pt x="5198" y="2497"/>
                    <a:pt x="4978" y="1765"/>
                    <a:pt x="4744" y="1035"/>
                  </a:cubicBezTo>
                  <a:cubicBezTo>
                    <a:pt x="4763" y="1032"/>
                    <a:pt x="4783" y="1027"/>
                    <a:pt x="4802" y="1019"/>
                  </a:cubicBezTo>
                  <a:cubicBezTo>
                    <a:pt x="4903" y="979"/>
                    <a:pt x="4975" y="889"/>
                    <a:pt x="4998" y="788"/>
                  </a:cubicBezTo>
                  <a:cubicBezTo>
                    <a:pt x="5188" y="758"/>
                    <a:pt x="5378" y="729"/>
                    <a:pt x="5569" y="699"/>
                  </a:cubicBezTo>
                  <a:cubicBezTo>
                    <a:pt x="5638" y="689"/>
                    <a:pt x="5621" y="576"/>
                    <a:pt x="5553" y="578"/>
                  </a:cubicBezTo>
                  <a:cubicBezTo>
                    <a:pt x="5362" y="584"/>
                    <a:pt x="5172" y="597"/>
                    <a:pt x="4983" y="616"/>
                  </a:cubicBezTo>
                  <a:cubicBezTo>
                    <a:pt x="4978" y="603"/>
                    <a:pt x="4974" y="591"/>
                    <a:pt x="4967" y="579"/>
                  </a:cubicBezTo>
                  <a:cubicBezTo>
                    <a:pt x="4890" y="452"/>
                    <a:pt x="4681" y="387"/>
                    <a:pt x="4555" y="477"/>
                  </a:cubicBezTo>
                  <a:cubicBezTo>
                    <a:pt x="4465" y="499"/>
                    <a:pt x="4402" y="592"/>
                    <a:pt x="4388" y="692"/>
                  </a:cubicBezTo>
                  <a:cubicBezTo>
                    <a:pt x="4024" y="748"/>
                    <a:pt x="3661" y="821"/>
                    <a:pt x="3299" y="900"/>
                  </a:cubicBezTo>
                  <a:cubicBezTo>
                    <a:pt x="3291" y="736"/>
                    <a:pt x="3186" y="583"/>
                    <a:pt x="3039" y="526"/>
                  </a:cubicBezTo>
                  <a:cubicBezTo>
                    <a:pt x="3033" y="415"/>
                    <a:pt x="3027" y="304"/>
                    <a:pt x="3018" y="193"/>
                  </a:cubicBezTo>
                  <a:cubicBezTo>
                    <a:pt x="3004" y="5"/>
                    <a:pt x="2724" y="0"/>
                    <a:pt x="2722" y="193"/>
                  </a:cubicBezTo>
                  <a:cubicBezTo>
                    <a:pt x="2720" y="307"/>
                    <a:pt x="2722" y="420"/>
                    <a:pt x="2721" y="534"/>
                  </a:cubicBezTo>
                  <a:cubicBezTo>
                    <a:pt x="2694" y="542"/>
                    <a:pt x="2669" y="553"/>
                    <a:pt x="2646" y="568"/>
                  </a:cubicBezTo>
                  <a:cubicBezTo>
                    <a:pt x="2501" y="661"/>
                    <a:pt x="2449" y="856"/>
                    <a:pt x="2493" y="1017"/>
                  </a:cubicBezTo>
                  <a:cubicBezTo>
                    <a:pt x="2498" y="1039"/>
                    <a:pt x="2508" y="1058"/>
                    <a:pt x="2517" y="1077"/>
                  </a:cubicBezTo>
                  <a:cubicBezTo>
                    <a:pt x="2143" y="1164"/>
                    <a:pt x="1768" y="1248"/>
                    <a:pt x="1392" y="1321"/>
                  </a:cubicBezTo>
                  <a:cubicBezTo>
                    <a:pt x="1352" y="1270"/>
                    <a:pt x="1287" y="1228"/>
                    <a:pt x="1219" y="1208"/>
                  </a:cubicBezTo>
                  <a:cubicBezTo>
                    <a:pt x="1083" y="1119"/>
                    <a:pt x="915" y="1272"/>
                    <a:pt x="875" y="1413"/>
                  </a:cubicBezTo>
                  <a:cubicBezTo>
                    <a:pt x="731" y="1436"/>
                    <a:pt x="587" y="1458"/>
                    <a:pt x="442" y="1475"/>
                  </a:cubicBezTo>
                  <a:cubicBezTo>
                    <a:pt x="372" y="1484"/>
                    <a:pt x="368" y="1585"/>
                    <a:pt x="442" y="1588"/>
                  </a:cubicBezTo>
                  <a:cubicBezTo>
                    <a:pt x="588" y="1594"/>
                    <a:pt x="734" y="1588"/>
                    <a:pt x="879" y="1576"/>
                  </a:cubicBezTo>
                  <a:cubicBezTo>
                    <a:pt x="899" y="1636"/>
                    <a:pt x="940" y="1687"/>
                    <a:pt x="991" y="1724"/>
                  </a:cubicBezTo>
                  <a:cubicBezTo>
                    <a:pt x="686" y="2419"/>
                    <a:pt x="490" y="3199"/>
                    <a:pt x="298" y="3930"/>
                  </a:cubicBezTo>
                  <a:cubicBezTo>
                    <a:pt x="228" y="3926"/>
                    <a:pt x="160" y="3923"/>
                    <a:pt x="90" y="3918"/>
                  </a:cubicBezTo>
                  <a:cubicBezTo>
                    <a:pt x="18" y="3913"/>
                    <a:pt x="0" y="4022"/>
                    <a:pt x="61" y="4048"/>
                  </a:cubicBezTo>
                  <a:cubicBezTo>
                    <a:pt x="150" y="4349"/>
                    <a:pt x="615" y="4474"/>
                    <a:pt x="875" y="4502"/>
                  </a:cubicBezTo>
                  <a:cubicBezTo>
                    <a:pt x="1322" y="4549"/>
                    <a:pt x="1754" y="4416"/>
                    <a:pt x="2127" y="4174"/>
                  </a:cubicBezTo>
                  <a:cubicBezTo>
                    <a:pt x="2231" y="4107"/>
                    <a:pt x="2144" y="3948"/>
                    <a:pt x="2042" y="3992"/>
                  </a:cubicBezTo>
                  <a:cubicBezTo>
                    <a:pt x="2037" y="3992"/>
                    <a:pt x="2032" y="3992"/>
                    <a:pt x="2026" y="3991"/>
                  </a:cubicBezTo>
                  <a:cubicBezTo>
                    <a:pt x="1770" y="3261"/>
                    <a:pt x="1563" y="2475"/>
                    <a:pt x="1218" y="1783"/>
                  </a:cubicBezTo>
                  <a:cubicBezTo>
                    <a:pt x="1216" y="1779"/>
                    <a:pt x="1213" y="1777"/>
                    <a:pt x="1209" y="1775"/>
                  </a:cubicBezTo>
                  <a:cubicBezTo>
                    <a:pt x="1215" y="1774"/>
                    <a:pt x="1220" y="1775"/>
                    <a:pt x="1225" y="1773"/>
                  </a:cubicBezTo>
                  <a:cubicBezTo>
                    <a:pt x="1352" y="1743"/>
                    <a:pt x="1439" y="1622"/>
                    <a:pt x="1446" y="1497"/>
                  </a:cubicBezTo>
                  <a:cubicBezTo>
                    <a:pt x="1844" y="1420"/>
                    <a:pt x="2239" y="1311"/>
                    <a:pt x="2629" y="1219"/>
                  </a:cubicBezTo>
                  <a:cubicBezTo>
                    <a:pt x="2657" y="1241"/>
                    <a:pt x="2687" y="1260"/>
                    <a:pt x="2720" y="1275"/>
                  </a:cubicBezTo>
                  <a:cubicBezTo>
                    <a:pt x="2725" y="2287"/>
                    <a:pt x="2740" y="3298"/>
                    <a:pt x="2712" y="4311"/>
                  </a:cubicBezTo>
                  <a:cubicBezTo>
                    <a:pt x="2387" y="4318"/>
                    <a:pt x="2076" y="4410"/>
                    <a:pt x="1886" y="4617"/>
                  </a:cubicBezTo>
                  <a:cubicBezTo>
                    <a:pt x="1876" y="4624"/>
                    <a:pt x="1869" y="4631"/>
                    <a:pt x="1864" y="4641"/>
                  </a:cubicBezTo>
                  <a:cubicBezTo>
                    <a:pt x="1859" y="4646"/>
                    <a:pt x="1854" y="4651"/>
                    <a:pt x="1850" y="4657"/>
                  </a:cubicBezTo>
                  <a:cubicBezTo>
                    <a:pt x="1815" y="4701"/>
                    <a:pt x="1855" y="4757"/>
                    <a:pt x="1907" y="4738"/>
                  </a:cubicBezTo>
                  <a:cubicBezTo>
                    <a:pt x="2058" y="4843"/>
                    <a:pt x="2456" y="4789"/>
                    <a:pt x="2602" y="4793"/>
                  </a:cubicBezTo>
                  <a:cubicBezTo>
                    <a:pt x="3017" y="4804"/>
                    <a:pt x="3432" y="4808"/>
                    <a:pt x="3847" y="4816"/>
                  </a:cubicBezTo>
                  <a:cubicBezTo>
                    <a:pt x="3948" y="4818"/>
                    <a:pt x="3975" y="4684"/>
                    <a:pt x="3896" y="4634"/>
                  </a:cubicBezTo>
                  <a:cubicBezTo>
                    <a:pt x="3634" y="4465"/>
                    <a:pt x="3340" y="4311"/>
                    <a:pt x="3039" y="4299"/>
                  </a:cubicBezTo>
                  <a:cubicBezTo>
                    <a:pt x="3072" y="3296"/>
                    <a:pt x="3102" y="2284"/>
                    <a:pt x="3074" y="1277"/>
                  </a:cubicBezTo>
                  <a:cubicBezTo>
                    <a:pt x="3148" y="1243"/>
                    <a:pt x="3213" y="1187"/>
                    <a:pt x="3256" y="1105"/>
                  </a:cubicBezTo>
                  <a:cubicBezTo>
                    <a:pt x="3260" y="1098"/>
                    <a:pt x="3261" y="1091"/>
                    <a:pt x="3264" y="1084"/>
                  </a:cubicBezTo>
                  <a:cubicBezTo>
                    <a:pt x="3651" y="1008"/>
                    <a:pt x="4039" y="941"/>
                    <a:pt x="4427" y="878"/>
                  </a:cubicBezTo>
                  <a:cubicBezTo>
                    <a:pt x="4459" y="933"/>
                    <a:pt x="4506" y="976"/>
                    <a:pt x="4561" y="1004"/>
                  </a:cubicBezTo>
                  <a:cubicBezTo>
                    <a:pt x="4290" y="1724"/>
                    <a:pt x="4113" y="2491"/>
                    <a:pt x="3881" y="3224"/>
                  </a:cubicBezTo>
                  <a:cubicBezTo>
                    <a:pt x="3797" y="3233"/>
                    <a:pt x="3715" y="3246"/>
                    <a:pt x="3635" y="3269"/>
                  </a:cubicBezTo>
                  <a:cubicBezTo>
                    <a:pt x="3605" y="3278"/>
                    <a:pt x="3600" y="3316"/>
                    <a:pt x="3620" y="3335"/>
                  </a:cubicBezTo>
                  <a:cubicBezTo>
                    <a:pt x="3614" y="3584"/>
                    <a:pt x="4089" y="3727"/>
                    <a:pt x="4269" y="3758"/>
                  </a:cubicBezTo>
                  <a:cubicBezTo>
                    <a:pt x="4750" y="3841"/>
                    <a:pt x="5222" y="3645"/>
                    <a:pt x="5654" y="3458"/>
                  </a:cubicBezTo>
                  <a:cubicBezTo>
                    <a:pt x="5705" y="3436"/>
                    <a:pt x="5709" y="3378"/>
                    <a:pt x="5688" y="3333"/>
                  </a:cubicBezTo>
                  <a:close/>
                  <a:moveTo>
                    <a:pt x="1848" y="3987"/>
                  </a:moveTo>
                  <a:cubicBezTo>
                    <a:pt x="1390" y="3976"/>
                    <a:pt x="935" y="3965"/>
                    <a:pt x="478" y="3941"/>
                  </a:cubicBezTo>
                  <a:cubicBezTo>
                    <a:pt x="688" y="3226"/>
                    <a:pt x="945" y="2502"/>
                    <a:pt x="1108" y="1776"/>
                  </a:cubicBezTo>
                  <a:cubicBezTo>
                    <a:pt x="1134" y="1781"/>
                    <a:pt x="1161" y="1781"/>
                    <a:pt x="1189" y="1778"/>
                  </a:cubicBezTo>
                  <a:cubicBezTo>
                    <a:pt x="1182" y="1783"/>
                    <a:pt x="1178" y="1790"/>
                    <a:pt x="1179" y="1799"/>
                  </a:cubicBezTo>
                  <a:cubicBezTo>
                    <a:pt x="1318" y="2539"/>
                    <a:pt x="1615" y="3269"/>
                    <a:pt x="1848" y="3987"/>
                  </a:cubicBezTo>
                  <a:close/>
                  <a:moveTo>
                    <a:pt x="4664" y="1160"/>
                  </a:moveTo>
                  <a:cubicBezTo>
                    <a:pt x="4805" y="1858"/>
                    <a:pt x="5020" y="2541"/>
                    <a:pt x="5263" y="3210"/>
                  </a:cubicBezTo>
                  <a:cubicBezTo>
                    <a:pt x="5032" y="3203"/>
                    <a:pt x="4801" y="3209"/>
                    <a:pt x="4571" y="3213"/>
                  </a:cubicBezTo>
                  <a:cubicBezTo>
                    <a:pt x="4402" y="3216"/>
                    <a:pt x="4227" y="3207"/>
                    <a:pt x="4054" y="3213"/>
                  </a:cubicBezTo>
                  <a:cubicBezTo>
                    <a:pt x="4265" y="2539"/>
                    <a:pt x="4514" y="1852"/>
                    <a:pt x="4664" y="116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870AE12-FA12-7B8B-56AA-D0520ABC3EAD}"/>
                </a:ext>
              </a:extLst>
            </p:cNvPr>
            <p:cNvSpPr txBox="1"/>
            <p:nvPr/>
          </p:nvSpPr>
          <p:spPr>
            <a:xfrm>
              <a:off x="1555134" y="5000583"/>
              <a:ext cx="3018775" cy="38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本页适合用于重点突出关键词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7D02B48-952E-06EB-E5E7-E85195F4D87D}"/>
              </a:ext>
            </a:extLst>
          </p:cNvPr>
          <p:cNvGrpSpPr/>
          <p:nvPr/>
        </p:nvGrpSpPr>
        <p:grpSpPr>
          <a:xfrm>
            <a:off x="7476653" y="4110873"/>
            <a:ext cx="3018775" cy="1275072"/>
            <a:chOff x="7157422" y="4110873"/>
            <a:chExt cx="3018775" cy="1275072"/>
          </a:xfrm>
        </p:grpSpPr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E650711E-BE18-51B5-8A76-F0E90284E4FC}"/>
                </a:ext>
              </a:extLst>
            </p:cNvPr>
            <p:cNvSpPr txBox="1"/>
            <p:nvPr/>
          </p:nvSpPr>
          <p:spPr>
            <a:xfrm>
              <a:off x="7379107" y="4654909"/>
              <a:ext cx="25754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点击添加关键词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search-home_86260">
              <a:extLst>
                <a:ext uri="{FF2B5EF4-FFF2-40B4-BE49-F238E27FC236}">
                  <a16:creationId xmlns:a16="http://schemas.microsoft.com/office/drawing/2014/main" id="{BDCDF091-7BDB-A4CB-A017-3DB7B4E466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63365" y="4110873"/>
              <a:ext cx="606889" cy="456802"/>
            </a:xfrm>
            <a:custGeom>
              <a:avLst/>
              <a:gdLst>
                <a:gd name="connsiteX0" fmla="*/ 29701 w 576141"/>
                <a:gd name="connsiteY0" fmla="*/ 378139 h 433658"/>
                <a:gd name="connsiteX1" fmla="*/ 18079 w 576141"/>
                <a:gd name="connsiteY1" fmla="*/ 391050 h 433658"/>
                <a:gd name="connsiteX2" fmla="*/ 18079 w 576141"/>
                <a:gd name="connsiteY2" fmla="*/ 403962 h 433658"/>
                <a:gd name="connsiteX3" fmla="*/ 29701 w 576141"/>
                <a:gd name="connsiteY3" fmla="*/ 416873 h 433658"/>
                <a:gd name="connsiteX4" fmla="*/ 282804 w 576141"/>
                <a:gd name="connsiteY4" fmla="*/ 416873 h 433658"/>
                <a:gd name="connsiteX5" fmla="*/ 295718 w 576141"/>
                <a:gd name="connsiteY5" fmla="*/ 403962 h 433658"/>
                <a:gd name="connsiteX6" fmla="*/ 295718 w 576141"/>
                <a:gd name="connsiteY6" fmla="*/ 391050 h 433658"/>
                <a:gd name="connsiteX7" fmla="*/ 282804 w 576141"/>
                <a:gd name="connsiteY7" fmla="*/ 378139 h 433658"/>
                <a:gd name="connsiteX8" fmla="*/ 36158 w 576141"/>
                <a:gd name="connsiteY8" fmla="*/ 329075 h 433658"/>
                <a:gd name="connsiteX9" fmla="*/ 276347 w 576141"/>
                <a:gd name="connsiteY9" fmla="*/ 329075 h 433658"/>
                <a:gd name="connsiteX10" fmla="*/ 287969 w 576141"/>
                <a:gd name="connsiteY10" fmla="*/ 340695 h 433658"/>
                <a:gd name="connsiteX11" fmla="*/ 287969 w 576141"/>
                <a:gd name="connsiteY11" fmla="*/ 353607 h 433658"/>
                <a:gd name="connsiteX12" fmla="*/ 284095 w 576141"/>
                <a:gd name="connsiteY12" fmla="*/ 361354 h 433658"/>
                <a:gd name="connsiteX13" fmla="*/ 299592 w 576141"/>
                <a:gd name="connsiteY13" fmla="*/ 361354 h 433658"/>
                <a:gd name="connsiteX14" fmla="*/ 312505 w 576141"/>
                <a:gd name="connsiteY14" fmla="*/ 372974 h 433658"/>
                <a:gd name="connsiteX15" fmla="*/ 312505 w 576141"/>
                <a:gd name="connsiteY15" fmla="*/ 420747 h 433658"/>
                <a:gd name="connsiteX16" fmla="*/ 299592 w 576141"/>
                <a:gd name="connsiteY16" fmla="*/ 433658 h 433658"/>
                <a:gd name="connsiteX17" fmla="*/ 11622 w 576141"/>
                <a:gd name="connsiteY17" fmla="*/ 433658 h 433658"/>
                <a:gd name="connsiteX18" fmla="*/ 0 w 576141"/>
                <a:gd name="connsiteY18" fmla="*/ 420747 h 433658"/>
                <a:gd name="connsiteX19" fmla="*/ 0 w 576141"/>
                <a:gd name="connsiteY19" fmla="*/ 372974 h 433658"/>
                <a:gd name="connsiteX20" fmla="*/ 11622 w 576141"/>
                <a:gd name="connsiteY20" fmla="*/ 361354 h 433658"/>
                <a:gd name="connsiteX21" fmla="*/ 27118 w 576141"/>
                <a:gd name="connsiteY21" fmla="*/ 361354 h 433658"/>
                <a:gd name="connsiteX22" fmla="*/ 24536 w 576141"/>
                <a:gd name="connsiteY22" fmla="*/ 353607 h 433658"/>
                <a:gd name="connsiteX23" fmla="*/ 24536 w 576141"/>
                <a:gd name="connsiteY23" fmla="*/ 340695 h 433658"/>
                <a:gd name="connsiteX24" fmla="*/ 36158 w 576141"/>
                <a:gd name="connsiteY24" fmla="*/ 329075 h 433658"/>
                <a:gd name="connsiteX25" fmla="*/ 559330 w 576141"/>
                <a:gd name="connsiteY25" fmla="*/ 308413 h 433658"/>
                <a:gd name="connsiteX26" fmla="*/ 572221 w 576141"/>
                <a:gd name="connsiteY26" fmla="*/ 316153 h 433658"/>
                <a:gd name="connsiteX27" fmla="*/ 574800 w 576141"/>
                <a:gd name="connsiteY27" fmla="*/ 326473 h 433658"/>
                <a:gd name="connsiteX28" fmla="*/ 552884 w 576141"/>
                <a:gd name="connsiteY28" fmla="*/ 363884 h 433658"/>
                <a:gd name="connsiteX29" fmla="*/ 543860 w 576141"/>
                <a:gd name="connsiteY29" fmla="*/ 366464 h 433658"/>
                <a:gd name="connsiteX30" fmla="*/ 530969 w 576141"/>
                <a:gd name="connsiteY30" fmla="*/ 358724 h 433658"/>
                <a:gd name="connsiteX31" fmla="*/ 528390 w 576141"/>
                <a:gd name="connsiteY31" fmla="*/ 349694 h 433658"/>
                <a:gd name="connsiteX32" fmla="*/ 550306 w 576141"/>
                <a:gd name="connsiteY32" fmla="*/ 312283 h 433658"/>
                <a:gd name="connsiteX33" fmla="*/ 559330 w 576141"/>
                <a:gd name="connsiteY33" fmla="*/ 308413 h 433658"/>
                <a:gd name="connsiteX34" fmla="*/ 99378 w 576141"/>
                <a:gd name="connsiteY34" fmla="*/ 189748 h 433658"/>
                <a:gd name="connsiteX35" fmla="*/ 224706 w 576141"/>
                <a:gd name="connsiteY35" fmla="*/ 263286 h 433658"/>
                <a:gd name="connsiteX36" fmla="*/ 227290 w 576141"/>
                <a:gd name="connsiteY36" fmla="*/ 272317 h 433658"/>
                <a:gd name="connsiteX37" fmla="*/ 223414 w 576141"/>
                <a:gd name="connsiteY37" fmla="*/ 278767 h 433658"/>
                <a:gd name="connsiteX38" fmla="*/ 214369 w 576141"/>
                <a:gd name="connsiteY38" fmla="*/ 281348 h 433658"/>
                <a:gd name="connsiteX39" fmla="*/ 87749 w 576141"/>
                <a:gd name="connsiteY39" fmla="*/ 209100 h 433658"/>
                <a:gd name="connsiteX40" fmla="*/ 85165 w 576141"/>
                <a:gd name="connsiteY40" fmla="*/ 198779 h 433658"/>
                <a:gd name="connsiteX41" fmla="*/ 89041 w 576141"/>
                <a:gd name="connsiteY41" fmla="*/ 192328 h 433658"/>
                <a:gd name="connsiteX42" fmla="*/ 99378 w 576141"/>
                <a:gd name="connsiteY42" fmla="*/ 189748 h 433658"/>
                <a:gd name="connsiteX43" fmla="*/ 197569 w 576141"/>
                <a:gd name="connsiteY43" fmla="*/ 33648 h 433658"/>
                <a:gd name="connsiteX44" fmla="*/ 311280 w 576141"/>
                <a:gd name="connsiteY44" fmla="*/ 98172 h 433658"/>
                <a:gd name="connsiteX45" fmla="*/ 313864 w 576141"/>
                <a:gd name="connsiteY45" fmla="*/ 108496 h 433658"/>
                <a:gd name="connsiteX46" fmla="*/ 280268 w 576141"/>
                <a:gd name="connsiteY46" fmla="*/ 167859 h 433658"/>
                <a:gd name="connsiteX47" fmla="*/ 532240 w 576141"/>
                <a:gd name="connsiteY47" fmla="*/ 298198 h 433658"/>
                <a:gd name="connsiteX48" fmla="*/ 534825 w 576141"/>
                <a:gd name="connsiteY48" fmla="*/ 307231 h 433658"/>
                <a:gd name="connsiteX49" fmla="*/ 516734 w 576141"/>
                <a:gd name="connsiteY49" fmla="*/ 339494 h 433658"/>
                <a:gd name="connsiteX50" fmla="*/ 507689 w 576141"/>
                <a:gd name="connsiteY50" fmla="*/ 342075 h 433658"/>
                <a:gd name="connsiteX51" fmla="*/ 268638 w 576141"/>
                <a:gd name="connsiteY51" fmla="*/ 188506 h 433658"/>
                <a:gd name="connsiteX52" fmla="*/ 233750 w 576141"/>
                <a:gd name="connsiteY52" fmla="*/ 247869 h 433658"/>
                <a:gd name="connsiteX53" fmla="*/ 224704 w 576141"/>
                <a:gd name="connsiteY53" fmla="*/ 250450 h 433658"/>
                <a:gd name="connsiteX54" fmla="*/ 110994 w 576141"/>
                <a:gd name="connsiteY54" fmla="*/ 184635 h 433658"/>
                <a:gd name="connsiteX55" fmla="*/ 108409 w 576141"/>
                <a:gd name="connsiteY55" fmla="*/ 174311 h 433658"/>
                <a:gd name="connsiteX56" fmla="*/ 188524 w 576141"/>
                <a:gd name="connsiteY56" fmla="*/ 36229 h 433658"/>
                <a:gd name="connsiteX57" fmla="*/ 197569 w 576141"/>
                <a:gd name="connsiteY57" fmla="*/ 33648 h 433658"/>
                <a:gd name="connsiteX58" fmla="*/ 207895 w 576141"/>
                <a:gd name="connsiteY58" fmla="*/ 1345 h 433658"/>
                <a:gd name="connsiteX59" fmla="*/ 334515 w 576141"/>
                <a:gd name="connsiteY59" fmla="*/ 73711 h 433658"/>
                <a:gd name="connsiteX60" fmla="*/ 337099 w 576141"/>
                <a:gd name="connsiteY60" fmla="*/ 84050 h 433658"/>
                <a:gd name="connsiteX61" fmla="*/ 333223 w 576141"/>
                <a:gd name="connsiteY61" fmla="*/ 90511 h 433658"/>
                <a:gd name="connsiteX62" fmla="*/ 322886 w 576141"/>
                <a:gd name="connsiteY62" fmla="*/ 93095 h 433658"/>
                <a:gd name="connsiteX63" fmla="*/ 197558 w 576141"/>
                <a:gd name="connsiteY63" fmla="*/ 20729 h 433658"/>
                <a:gd name="connsiteX64" fmla="*/ 194974 w 576141"/>
                <a:gd name="connsiteY64" fmla="*/ 10390 h 433658"/>
                <a:gd name="connsiteX65" fmla="*/ 197558 w 576141"/>
                <a:gd name="connsiteY65" fmla="*/ 3929 h 433658"/>
                <a:gd name="connsiteX66" fmla="*/ 207895 w 576141"/>
                <a:gd name="connsiteY66" fmla="*/ 1345 h 4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76141" h="433658">
                  <a:moveTo>
                    <a:pt x="29701" y="378139"/>
                  </a:moveTo>
                  <a:cubicBezTo>
                    <a:pt x="23244" y="378139"/>
                    <a:pt x="18079" y="384594"/>
                    <a:pt x="18079" y="391050"/>
                  </a:cubicBezTo>
                  <a:lnTo>
                    <a:pt x="18079" y="403962"/>
                  </a:lnTo>
                  <a:cubicBezTo>
                    <a:pt x="18079" y="410417"/>
                    <a:pt x="23244" y="416873"/>
                    <a:pt x="29701" y="416873"/>
                  </a:cubicBezTo>
                  <a:lnTo>
                    <a:pt x="282804" y="416873"/>
                  </a:lnTo>
                  <a:cubicBezTo>
                    <a:pt x="289261" y="416873"/>
                    <a:pt x="295718" y="410417"/>
                    <a:pt x="295718" y="403962"/>
                  </a:cubicBezTo>
                  <a:lnTo>
                    <a:pt x="295718" y="391050"/>
                  </a:lnTo>
                  <a:cubicBezTo>
                    <a:pt x="295718" y="384594"/>
                    <a:pt x="289261" y="378139"/>
                    <a:pt x="282804" y="378139"/>
                  </a:cubicBezTo>
                  <a:close/>
                  <a:moveTo>
                    <a:pt x="36158" y="329075"/>
                  </a:moveTo>
                  <a:lnTo>
                    <a:pt x="276347" y="329075"/>
                  </a:lnTo>
                  <a:cubicBezTo>
                    <a:pt x="282804" y="329075"/>
                    <a:pt x="287969" y="334240"/>
                    <a:pt x="287969" y="340695"/>
                  </a:cubicBezTo>
                  <a:lnTo>
                    <a:pt x="287969" y="353607"/>
                  </a:lnTo>
                  <a:cubicBezTo>
                    <a:pt x="287969" y="356189"/>
                    <a:pt x="286678" y="358771"/>
                    <a:pt x="284095" y="361354"/>
                  </a:cubicBezTo>
                  <a:lnTo>
                    <a:pt x="299592" y="361354"/>
                  </a:lnTo>
                  <a:cubicBezTo>
                    <a:pt x="306048" y="361354"/>
                    <a:pt x="312505" y="366518"/>
                    <a:pt x="312505" y="372974"/>
                  </a:cubicBezTo>
                  <a:lnTo>
                    <a:pt x="312505" y="420747"/>
                  </a:lnTo>
                  <a:cubicBezTo>
                    <a:pt x="312505" y="427202"/>
                    <a:pt x="306048" y="433658"/>
                    <a:pt x="299592" y="433658"/>
                  </a:cubicBezTo>
                  <a:lnTo>
                    <a:pt x="11622" y="433658"/>
                  </a:lnTo>
                  <a:cubicBezTo>
                    <a:pt x="5165" y="433658"/>
                    <a:pt x="0" y="427202"/>
                    <a:pt x="0" y="420747"/>
                  </a:cubicBezTo>
                  <a:lnTo>
                    <a:pt x="0" y="372974"/>
                  </a:lnTo>
                  <a:cubicBezTo>
                    <a:pt x="0" y="366518"/>
                    <a:pt x="5165" y="361354"/>
                    <a:pt x="11622" y="361354"/>
                  </a:cubicBezTo>
                  <a:lnTo>
                    <a:pt x="27118" y="361354"/>
                  </a:lnTo>
                  <a:cubicBezTo>
                    <a:pt x="25827" y="358771"/>
                    <a:pt x="24536" y="356189"/>
                    <a:pt x="24536" y="353607"/>
                  </a:cubicBezTo>
                  <a:lnTo>
                    <a:pt x="24536" y="340695"/>
                  </a:lnTo>
                  <a:cubicBezTo>
                    <a:pt x="24536" y="334240"/>
                    <a:pt x="29701" y="329075"/>
                    <a:pt x="36158" y="329075"/>
                  </a:cubicBezTo>
                  <a:close/>
                  <a:moveTo>
                    <a:pt x="559330" y="308413"/>
                  </a:moveTo>
                  <a:lnTo>
                    <a:pt x="572221" y="316153"/>
                  </a:lnTo>
                  <a:cubicBezTo>
                    <a:pt x="576089" y="318733"/>
                    <a:pt x="577378" y="322603"/>
                    <a:pt x="574800" y="326473"/>
                  </a:cubicBezTo>
                  <a:lnTo>
                    <a:pt x="552884" y="363884"/>
                  </a:lnTo>
                  <a:cubicBezTo>
                    <a:pt x="551595" y="367754"/>
                    <a:pt x="546438" y="369044"/>
                    <a:pt x="543860" y="366464"/>
                  </a:cubicBezTo>
                  <a:lnTo>
                    <a:pt x="530969" y="358724"/>
                  </a:lnTo>
                  <a:cubicBezTo>
                    <a:pt x="527101" y="357434"/>
                    <a:pt x="525812" y="352274"/>
                    <a:pt x="528390" y="349694"/>
                  </a:cubicBezTo>
                  <a:lnTo>
                    <a:pt x="550306" y="312283"/>
                  </a:lnTo>
                  <a:cubicBezTo>
                    <a:pt x="551595" y="308413"/>
                    <a:pt x="556752" y="307123"/>
                    <a:pt x="559330" y="308413"/>
                  </a:cubicBezTo>
                  <a:close/>
                  <a:moveTo>
                    <a:pt x="99378" y="189748"/>
                  </a:moveTo>
                  <a:lnTo>
                    <a:pt x="224706" y="263286"/>
                  </a:lnTo>
                  <a:cubicBezTo>
                    <a:pt x="228582" y="264576"/>
                    <a:pt x="229874" y="269736"/>
                    <a:pt x="227290" y="272317"/>
                  </a:cubicBezTo>
                  <a:lnTo>
                    <a:pt x="223414" y="278767"/>
                  </a:lnTo>
                  <a:cubicBezTo>
                    <a:pt x="222122" y="282638"/>
                    <a:pt x="216954" y="283928"/>
                    <a:pt x="214369" y="281348"/>
                  </a:cubicBezTo>
                  <a:lnTo>
                    <a:pt x="87749" y="209100"/>
                  </a:lnTo>
                  <a:cubicBezTo>
                    <a:pt x="83873" y="206520"/>
                    <a:pt x="83873" y="202649"/>
                    <a:pt x="85165" y="198779"/>
                  </a:cubicBezTo>
                  <a:lnTo>
                    <a:pt x="89041" y="192328"/>
                  </a:lnTo>
                  <a:cubicBezTo>
                    <a:pt x="91625" y="189748"/>
                    <a:pt x="95501" y="188458"/>
                    <a:pt x="99378" y="189748"/>
                  </a:cubicBezTo>
                  <a:close/>
                  <a:moveTo>
                    <a:pt x="197569" y="33648"/>
                  </a:moveTo>
                  <a:lnTo>
                    <a:pt x="311280" y="98172"/>
                  </a:lnTo>
                  <a:cubicBezTo>
                    <a:pt x="315156" y="100753"/>
                    <a:pt x="316448" y="105915"/>
                    <a:pt x="313864" y="108496"/>
                  </a:cubicBezTo>
                  <a:lnTo>
                    <a:pt x="280268" y="167859"/>
                  </a:lnTo>
                  <a:lnTo>
                    <a:pt x="532240" y="298198"/>
                  </a:lnTo>
                  <a:cubicBezTo>
                    <a:pt x="536117" y="299488"/>
                    <a:pt x="537409" y="304650"/>
                    <a:pt x="534825" y="307231"/>
                  </a:cubicBezTo>
                  <a:lnTo>
                    <a:pt x="516734" y="339494"/>
                  </a:lnTo>
                  <a:cubicBezTo>
                    <a:pt x="515442" y="342075"/>
                    <a:pt x="510273" y="343365"/>
                    <a:pt x="507689" y="342075"/>
                  </a:cubicBezTo>
                  <a:lnTo>
                    <a:pt x="268638" y="188506"/>
                  </a:lnTo>
                  <a:lnTo>
                    <a:pt x="233750" y="247869"/>
                  </a:lnTo>
                  <a:cubicBezTo>
                    <a:pt x="232457" y="250450"/>
                    <a:pt x="227289" y="251740"/>
                    <a:pt x="224704" y="250450"/>
                  </a:cubicBezTo>
                  <a:lnTo>
                    <a:pt x="110994" y="184635"/>
                  </a:lnTo>
                  <a:cubicBezTo>
                    <a:pt x="107117" y="182054"/>
                    <a:pt x="105825" y="178183"/>
                    <a:pt x="108409" y="174311"/>
                  </a:cubicBezTo>
                  <a:lnTo>
                    <a:pt x="188524" y="36229"/>
                  </a:lnTo>
                  <a:cubicBezTo>
                    <a:pt x="189816" y="32358"/>
                    <a:pt x="194985" y="31067"/>
                    <a:pt x="197569" y="33648"/>
                  </a:cubicBezTo>
                  <a:close/>
                  <a:moveTo>
                    <a:pt x="207895" y="1345"/>
                  </a:moveTo>
                  <a:lnTo>
                    <a:pt x="334515" y="73711"/>
                  </a:lnTo>
                  <a:cubicBezTo>
                    <a:pt x="337099" y="76296"/>
                    <a:pt x="338391" y="80173"/>
                    <a:pt x="337099" y="84050"/>
                  </a:cubicBezTo>
                  <a:lnTo>
                    <a:pt x="333223" y="90511"/>
                  </a:lnTo>
                  <a:cubicBezTo>
                    <a:pt x="330639" y="94388"/>
                    <a:pt x="326763" y="95680"/>
                    <a:pt x="322886" y="93095"/>
                  </a:cubicBezTo>
                  <a:lnTo>
                    <a:pt x="197558" y="20729"/>
                  </a:lnTo>
                  <a:cubicBezTo>
                    <a:pt x="193682" y="18144"/>
                    <a:pt x="192390" y="14267"/>
                    <a:pt x="194974" y="10390"/>
                  </a:cubicBezTo>
                  <a:lnTo>
                    <a:pt x="197558" y="3929"/>
                  </a:lnTo>
                  <a:cubicBezTo>
                    <a:pt x="200142" y="52"/>
                    <a:pt x="204018" y="-1240"/>
                    <a:pt x="207895" y="134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FAC7D20-98A4-F0D1-B273-18E5236EFB95}"/>
                </a:ext>
              </a:extLst>
            </p:cNvPr>
            <p:cNvSpPr txBox="1"/>
            <p:nvPr/>
          </p:nvSpPr>
          <p:spPr>
            <a:xfrm>
              <a:off x="7157422" y="5000583"/>
              <a:ext cx="3018775" cy="38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本页适合用于重点突出关键词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82F2ED71-3C08-6253-B5D3-DC0C951032B8}"/>
              </a:ext>
            </a:extLst>
          </p:cNvPr>
          <p:cNvSpPr/>
          <p:nvPr/>
        </p:nvSpPr>
        <p:spPr>
          <a:xfrm>
            <a:off x="6582626" y="1813272"/>
            <a:ext cx="4806837" cy="160354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F353CEF-C628-331C-FBF2-39DC11EB574A}"/>
              </a:ext>
            </a:extLst>
          </p:cNvPr>
          <p:cNvSpPr/>
          <p:nvPr/>
        </p:nvSpPr>
        <p:spPr>
          <a:xfrm>
            <a:off x="1006293" y="3941778"/>
            <a:ext cx="4806837" cy="160354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4ED206-64D7-9D7C-7C12-C268FFBBB557}"/>
              </a:ext>
            </a:extLst>
          </p:cNvPr>
          <p:cNvSpPr/>
          <p:nvPr/>
        </p:nvSpPr>
        <p:spPr>
          <a:xfrm>
            <a:off x="6582623" y="3941778"/>
            <a:ext cx="4806837" cy="160354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33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蓝色的天空&#10;&#10;中度可信度描述已自动生成">
            <a:extLst>
              <a:ext uri="{FF2B5EF4-FFF2-40B4-BE49-F238E27FC236}">
                <a16:creationId xmlns:a16="http://schemas.microsoft.com/office/drawing/2014/main" id="{2B247151-32CC-A878-03AE-A2CAC78B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95F36FF3-A4D0-7F6D-A32B-BA3292A050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54000"/>
                </a:schemeClr>
              </a:gs>
              <a:gs pos="100000">
                <a:schemeClr val="bg1">
                  <a:alpha val="89000"/>
                </a:schemeClr>
              </a:gs>
            </a:gsLst>
            <a:lin ang="162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0F7DC5F8-B38D-254B-D55F-64542A47CB0A}"/>
              </a:ext>
            </a:extLst>
          </p:cNvPr>
          <p:cNvSpPr/>
          <p:nvPr/>
        </p:nvSpPr>
        <p:spPr>
          <a:xfrm>
            <a:off x="2058144" y="0"/>
            <a:ext cx="1609336" cy="6552242"/>
          </a:xfrm>
          <a:prstGeom prst="parallelogram">
            <a:avLst>
              <a:gd name="adj" fmla="val 92025"/>
            </a:avLst>
          </a:prstGeom>
          <a:blipFill>
            <a:blip r:embed="rId3">
              <a:alphaModFix amt="93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607499" r="-607499"/>
            </a:stretch>
          </a:blipFill>
          <a:ln>
            <a:noFill/>
          </a:ln>
          <a:effectLst>
            <a:outerShdw blurRad="342900" dist="254000" dir="19500000" algn="tl" rotWithShape="0">
              <a:schemeClr val="tx2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F52A5E-F296-737E-F540-FEF4B0F20742}"/>
              </a:ext>
            </a:extLst>
          </p:cNvPr>
          <p:cNvGrpSpPr/>
          <p:nvPr/>
        </p:nvGrpSpPr>
        <p:grpSpPr>
          <a:xfrm>
            <a:off x="1181149" y="5174932"/>
            <a:ext cx="2148235" cy="6660534"/>
            <a:chOff x="10189613" y="-369570"/>
            <a:chExt cx="1598528" cy="6660534"/>
          </a:xfrm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A13DFAE1-47CC-4C7A-5879-838838C6F93D}"/>
                </a:ext>
              </a:extLst>
            </p:cNvPr>
            <p:cNvSpPr/>
            <p:nvPr/>
          </p:nvSpPr>
          <p:spPr>
            <a:xfrm>
              <a:off x="10189613" y="-369570"/>
              <a:ext cx="1598528" cy="6660534"/>
            </a:xfrm>
            <a:prstGeom prst="parallelogram">
              <a:avLst>
                <a:gd name="adj" fmla="val 68118"/>
              </a:avLst>
            </a:prstGeom>
            <a:gradFill>
              <a:gsLst>
                <a:gs pos="2000">
                  <a:schemeClr val="accent1"/>
                </a:gs>
                <a:gs pos="51000">
                  <a:schemeClr val="accent2">
                    <a:alpha val="0"/>
                  </a:schemeClr>
                </a:gs>
              </a:gsLst>
              <a:lin ang="10200000" scaled="0"/>
            </a:gradFill>
            <a:ln w="6350">
              <a:gradFill>
                <a:gsLst>
                  <a:gs pos="0">
                    <a:schemeClr val="bg2">
                      <a:lumMod val="20000"/>
                      <a:lumOff val="80000"/>
                      <a:alpha val="60000"/>
                    </a:schemeClr>
                  </a:gs>
                  <a:gs pos="49000">
                    <a:schemeClr val="bg2">
                      <a:lumMod val="75000"/>
                      <a:alpha val="0"/>
                    </a:schemeClr>
                  </a:gs>
                </a:gsLst>
                <a:lin ang="10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 M"/>
                <a:cs typeface="+mn-cs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6F6EE24-AB50-85A6-0C5B-E8C481C58B7A}"/>
                </a:ext>
              </a:extLst>
            </p:cNvPr>
            <p:cNvSpPr/>
            <p:nvPr/>
          </p:nvSpPr>
          <p:spPr>
            <a:xfrm>
              <a:off x="10194025" y="-165639"/>
              <a:ext cx="1243293" cy="5180388"/>
            </a:xfrm>
            <a:prstGeom prst="parallelogram">
              <a:avLst>
                <a:gd name="adj" fmla="val 68118"/>
              </a:avLst>
            </a:prstGeom>
            <a:gradFill>
              <a:gsLst>
                <a:gs pos="2000">
                  <a:schemeClr val="accent2">
                    <a:alpha val="23000"/>
                  </a:schemeClr>
                </a:gs>
                <a:gs pos="51000">
                  <a:schemeClr val="accent2">
                    <a:alpha val="0"/>
                  </a:schemeClr>
                </a:gs>
              </a:gsLst>
              <a:lin ang="10200000" scaled="0"/>
            </a:gradFill>
            <a:ln w="6350">
              <a:gradFill>
                <a:gsLst>
                  <a:gs pos="0">
                    <a:schemeClr val="bg2">
                      <a:lumMod val="20000"/>
                      <a:lumOff val="80000"/>
                      <a:alpha val="32000"/>
                    </a:schemeClr>
                  </a:gs>
                  <a:gs pos="49000">
                    <a:schemeClr val="bg2">
                      <a:lumMod val="75000"/>
                      <a:alpha val="0"/>
                    </a:schemeClr>
                  </a:gs>
                </a:gsLst>
                <a:lin ang="10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 M"/>
                <a:cs typeface="+mn-cs"/>
              </a:endParaRPr>
            </a:p>
          </p:txBody>
        </p:sp>
      </p:grp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2C2AD7FD-9C30-9813-50FB-7CFE1C269ABD}"/>
              </a:ext>
            </a:extLst>
          </p:cNvPr>
          <p:cNvSpPr/>
          <p:nvPr/>
        </p:nvSpPr>
        <p:spPr>
          <a:xfrm>
            <a:off x="2095034" y="-101600"/>
            <a:ext cx="6337765" cy="6967383"/>
          </a:xfrm>
          <a:prstGeom prst="parallelogram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pic>
        <p:nvPicPr>
          <p:cNvPr id="4" name="图片 3" descr="街道上的风景&#10;&#10;描述已自动生成">
            <a:extLst>
              <a:ext uri="{FF2B5EF4-FFF2-40B4-BE49-F238E27FC236}">
                <a16:creationId xmlns:a16="http://schemas.microsoft.com/office/drawing/2014/main" id="{23682B8B-455A-AE18-2C08-58CFA079C1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98" t="52381" r="3354" b="23832"/>
          <a:stretch/>
        </p:blipFill>
        <p:spPr>
          <a:xfrm>
            <a:off x="-1" y="4460765"/>
            <a:ext cx="12192001" cy="2412802"/>
          </a:xfrm>
          <a:prstGeom prst="rect">
            <a:avLst/>
          </a:prstGeom>
        </p:spPr>
      </p:pic>
      <p:pic>
        <p:nvPicPr>
          <p:cNvPr id="10" name="Picture 32">
            <a:extLst>
              <a:ext uri="{FF2B5EF4-FFF2-40B4-BE49-F238E27FC236}">
                <a16:creationId xmlns:a16="http://schemas.microsoft.com/office/drawing/2014/main" id="{0EC8F7AA-0800-1723-CC0F-9A32DA7047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112" y="1518215"/>
            <a:ext cx="4704090" cy="290052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703F047-4479-D632-F1A1-D241AEC758DE}"/>
              </a:ext>
            </a:extLst>
          </p:cNvPr>
          <p:cNvGrpSpPr/>
          <p:nvPr/>
        </p:nvGrpSpPr>
        <p:grpSpPr>
          <a:xfrm>
            <a:off x="5883468" y="-209387"/>
            <a:ext cx="2509295" cy="6660534"/>
            <a:chOff x="10189613" y="-369570"/>
            <a:chExt cx="1598528" cy="6660534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CD5559CE-9D36-F1EC-AD8F-2C4C69CBC6E8}"/>
                </a:ext>
              </a:extLst>
            </p:cNvPr>
            <p:cNvSpPr/>
            <p:nvPr/>
          </p:nvSpPr>
          <p:spPr>
            <a:xfrm>
              <a:off x="10189613" y="-369570"/>
              <a:ext cx="1598528" cy="6660534"/>
            </a:xfrm>
            <a:prstGeom prst="parallelogram">
              <a:avLst>
                <a:gd name="adj" fmla="val 68118"/>
              </a:avLst>
            </a:prstGeom>
            <a:gradFill>
              <a:gsLst>
                <a:gs pos="2000">
                  <a:schemeClr val="accent1"/>
                </a:gs>
                <a:gs pos="51000">
                  <a:schemeClr val="accent2">
                    <a:alpha val="0"/>
                  </a:schemeClr>
                </a:gs>
              </a:gsLst>
              <a:lin ang="10200000" scaled="0"/>
            </a:gradFill>
            <a:ln w="6350">
              <a:gradFill>
                <a:gsLst>
                  <a:gs pos="0">
                    <a:schemeClr val="bg2">
                      <a:lumMod val="20000"/>
                      <a:lumOff val="80000"/>
                      <a:alpha val="60000"/>
                    </a:schemeClr>
                  </a:gs>
                  <a:gs pos="49000">
                    <a:schemeClr val="bg2">
                      <a:lumMod val="75000"/>
                      <a:alpha val="0"/>
                    </a:schemeClr>
                  </a:gs>
                </a:gsLst>
                <a:lin ang="10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 M"/>
                <a:cs typeface="+mn-cs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B90A08C6-B94C-15C4-5276-92C49E84C197}"/>
                </a:ext>
              </a:extLst>
            </p:cNvPr>
            <p:cNvSpPr/>
            <p:nvPr/>
          </p:nvSpPr>
          <p:spPr>
            <a:xfrm>
              <a:off x="10194025" y="-165639"/>
              <a:ext cx="1243293" cy="5180388"/>
            </a:xfrm>
            <a:prstGeom prst="parallelogram">
              <a:avLst>
                <a:gd name="adj" fmla="val 68118"/>
              </a:avLst>
            </a:prstGeom>
            <a:gradFill>
              <a:gsLst>
                <a:gs pos="2000">
                  <a:schemeClr val="accent2">
                    <a:alpha val="23000"/>
                  </a:schemeClr>
                </a:gs>
                <a:gs pos="51000">
                  <a:schemeClr val="accent2">
                    <a:alpha val="0"/>
                  </a:schemeClr>
                </a:gs>
              </a:gsLst>
              <a:lin ang="10200000" scaled="0"/>
            </a:gradFill>
            <a:ln w="6350">
              <a:gradFill>
                <a:gsLst>
                  <a:gs pos="0">
                    <a:schemeClr val="bg2">
                      <a:lumMod val="20000"/>
                      <a:lumOff val="80000"/>
                      <a:alpha val="32000"/>
                    </a:schemeClr>
                  </a:gs>
                  <a:gs pos="49000">
                    <a:schemeClr val="bg2">
                      <a:lumMod val="75000"/>
                      <a:alpha val="0"/>
                    </a:schemeClr>
                  </a:gs>
                </a:gsLst>
                <a:lin ang="10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 M"/>
                <a:cs typeface="+mn-cs"/>
              </a:endParaRPr>
            </a:p>
          </p:txBody>
        </p:sp>
      </p:grp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96EBE32C-ABD8-918C-F6FB-0D0EAC199F33}"/>
              </a:ext>
            </a:extLst>
          </p:cNvPr>
          <p:cNvSpPr/>
          <p:nvPr/>
        </p:nvSpPr>
        <p:spPr>
          <a:xfrm>
            <a:off x="3482340" y="1061784"/>
            <a:ext cx="5024599" cy="731456"/>
          </a:xfrm>
          <a:prstGeom prst="parallelogram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330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D8C3839-EB12-8925-B26F-F72C88536977}"/>
              </a:ext>
            </a:extLst>
          </p:cNvPr>
          <p:cNvSpPr/>
          <p:nvPr/>
        </p:nvSpPr>
        <p:spPr>
          <a:xfrm>
            <a:off x="3999956" y="1236165"/>
            <a:ext cx="376022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400" normalizeH="0" baseline="0" noProof="0" dirty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469900" algn="ctr" rotWithShape="0">
                    <a:srgbClr val="67DFCE">
                      <a:lumMod val="75000"/>
                      <a:alpha val="15000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胡晓波男神体" panose="02010600030101010101" pitchFamily="2" charset="-122"/>
                <a:sym typeface="+mn-ea"/>
              </a:rPr>
              <a:t>目录 </a:t>
            </a:r>
            <a:r>
              <a:rPr kumimoji="0" lang="en-US" altLang="zh-CN" sz="2800" b="1" i="0" u="none" strike="noStrike" kern="1200" cap="none" spc="400" normalizeH="0" baseline="0" noProof="0" dirty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469900" algn="ctr" rotWithShape="0">
                    <a:srgbClr val="67DFCE">
                      <a:lumMod val="75000"/>
                      <a:alpha val="15000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胡晓波男神体" panose="02010600030101010101" pitchFamily="2" charset="-122"/>
                <a:sym typeface="+mn-ea"/>
              </a:rPr>
              <a:t>CONTENTS</a:t>
            </a:r>
          </a:p>
        </p:txBody>
      </p:sp>
      <p:sp>
        <p:nvSpPr>
          <p:cNvPr id="30" name="矩形 73">
            <a:extLst>
              <a:ext uri="{FF2B5EF4-FFF2-40B4-BE49-F238E27FC236}">
                <a16:creationId xmlns:a16="http://schemas.microsoft.com/office/drawing/2014/main" id="{A44492DD-1D8A-939B-899C-A0CED3195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721" y="685800"/>
            <a:ext cx="2788920" cy="25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济南大学毕业论文答辩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F85AFC-D38D-6760-45F7-D91E6C1A20FF}"/>
              </a:ext>
            </a:extLst>
          </p:cNvPr>
          <p:cNvSpPr txBox="1"/>
          <p:nvPr/>
        </p:nvSpPr>
        <p:spPr>
          <a:xfrm>
            <a:off x="3382515" y="2043742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4EA1">
                        <a:lumMod val="5000"/>
                        <a:lumOff val="95000"/>
                      </a:srgbClr>
                    </a:gs>
                    <a:gs pos="100000">
                      <a:prstClr val="white"/>
                    </a:gs>
                  </a:gsLst>
                  <a:lin ang="0" scaled="0"/>
                </a:gradFill>
                <a:effectLst/>
                <a:uLnTx/>
                <a:uFillTx/>
                <a:latin typeface="Avenir Next Condensed Heavy" panose="020B0906020202020204" pitchFamily="34" charset="0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4EA1">
                      <a:lumMod val="5000"/>
                      <a:lumOff val="95000"/>
                    </a:srgbClr>
                  </a:gs>
                  <a:gs pos="100000">
                    <a:prstClr val="white"/>
                  </a:gs>
                </a:gsLst>
                <a:lin ang="0" scaled="0"/>
              </a:gradFill>
              <a:effectLst/>
              <a:uLnTx/>
              <a:uFillTx/>
              <a:latin typeface="Avenir Next Condensed Heavy" panose="020B0906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3714CEC-203D-7857-E876-6848CB705A50}"/>
              </a:ext>
            </a:extLst>
          </p:cNvPr>
          <p:cNvSpPr txBox="1"/>
          <p:nvPr/>
        </p:nvSpPr>
        <p:spPr>
          <a:xfrm>
            <a:off x="3214875" y="2752402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4EA1">
                        <a:lumMod val="5000"/>
                        <a:lumOff val="95000"/>
                      </a:srgbClr>
                    </a:gs>
                    <a:gs pos="100000">
                      <a:prstClr val="white"/>
                    </a:gs>
                  </a:gsLst>
                  <a:lin ang="0" scaled="0"/>
                </a:gradFill>
                <a:effectLst/>
                <a:uLnTx/>
                <a:uFillTx/>
                <a:latin typeface="Avenir Next Condensed Heavy" panose="020B0906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4EA1">
                      <a:lumMod val="5000"/>
                      <a:lumOff val="95000"/>
                    </a:srgbClr>
                  </a:gs>
                  <a:gs pos="100000">
                    <a:prstClr val="white"/>
                  </a:gs>
                </a:gsLst>
                <a:lin ang="0" scaled="0"/>
              </a:gradFill>
              <a:effectLst/>
              <a:uLnTx/>
              <a:uFillTx/>
              <a:latin typeface="Avenir Next Condensed Heavy" panose="020B0906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09B0D1D-A6B4-2F72-6888-7011DD63D4A1}"/>
              </a:ext>
            </a:extLst>
          </p:cNvPr>
          <p:cNvSpPr txBox="1"/>
          <p:nvPr/>
        </p:nvSpPr>
        <p:spPr>
          <a:xfrm>
            <a:off x="3031995" y="3382322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4EA1">
                        <a:lumMod val="5000"/>
                        <a:lumOff val="95000"/>
                      </a:srgbClr>
                    </a:gs>
                    <a:gs pos="100000">
                      <a:prstClr val="white"/>
                    </a:gs>
                  </a:gsLst>
                  <a:lin ang="0" scaled="0"/>
                </a:gradFill>
                <a:effectLst/>
                <a:uLnTx/>
                <a:uFillTx/>
                <a:latin typeface="Avenir Next Condensed Heavy" panose="020B0906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4EA1">
                      <a:lumMod val="5000"/>
                      <a:lumOff val="95000"/>
                    </a:srgbClr>
                  </a:gs>
                  <a:gs pos="100000">
                    <a:prstClr val="white"/>
                  </a:gs>
                </a:gsLst>
                <a:lin ang="0" scaled="0"/>
              </a:gradFill>
              <a:effectLst/>
              <a:uLnTx/>
              <a:uFillTx/>
              <a:latin typeface="Avenir Next Condensed Heavy" panose="020B0906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B538677-718F-947E-E8F5-0023011A6659}"/>
              </a:ext>
            </a:extLst>
          </p:cNvPr>
          <p:cNvSpPr txBox="1"/>
          <p:nvPr/>
        </p:nvSpPr>
        <p:spPr>
          <a:xfrm>
            <a:off x="2883405" y="4113842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4EA1">
                        <a:lumMod val="5000"/>
                        <a:lumOff val="95000"/>
                      </a:srgbClr>
                    </a:gs>
                    <a:gs pos="100000">
                      <a:prstClr val="white"/>
                    </a:gs>
                  </a:gsLst>
                  <a:lin ang="0" scaled="0"/>
                </a:gradFill>
                <a:effectLst/>
                <a:uLnTx/>
                <a:uFillTx/>
                <a:latin typeface="Avenir Next Condensed Heavy" panose="020B0906020202020204" pitchFamily="34" charset="0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4EA1">
                      <a:lumMod val="5000"/>
                      <a:lumOff val="95000"/>
                    </a:srgbClr>
                  </a:gs>
                  <a:gs pos="100000">
                    <a:prstClr val="white"/>
                  </a:gs>
                </a:gsLst>
                <a:lin ang="0" scaled="0"/>
              </a:gradFill>
              <a:effectLst/>
              <a:uLnTx/>
              <a:uFillTx/>
              <a:latin typeface="Avenir Next Condensed Heavy" panose="020B0906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D380CB1-CB33-11B9-636A-CF33350667C7}"/>
              </a:ext>
            </a:extLst>
          </p:cNvPr>
          <p:cNvSpPr txBox="1"/>
          <p:nvPr/>
        </p:nvSpPr>
        <p:spPr>
          <a:xfrm>
            <a:off x="4196433" y="2204468"/>
            <a:ext cx="305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请输入目录标题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D70E208-64A8-FE15-8334-3B7FEB89CA03}"/>
              </a:ext>
            </a:extLst>
          </p:cNvPr>
          <p:cNvSpPr txBox="1"/>
          <p:nvPr/>
        </p:nvSpPr>
        <p:spPr>
          <a:xfrm>
            <a:off x="3942706" y="2886628"/>
            <a:ext cx="305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请输入目录标题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D4596D2-C611-E935-0E16-B9C0AC072533}"/>
              </a:ext>
            </a:extLst>
          </p:cNvPr>
          <p:cNvSpPr txBox="1"/>
          <p:nvPr/>
        </p:nvSpPr>
        <p:spPr>
          <a:xfrm>
            <a:off x="3702959" y="3497911"/>
            <a:ext cx="305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请输入目录标题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A57B788-CBF2-E725-BF0E-833C18011955}"/>
              </a:ext>
            </a:extLst>
          </p:cNvPr>
          <p:cNvSpPr txBox="1"/>
          <p:nvPr/>
        </p:nvSpPr>
        <p:spPr>
          <a:xfrm>
            <a:off x="3496433" y="4219076"/>
            <a:ext cx="305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请输入目录标题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9172A25-8E88-84EC-F9DD-744E69317463}"/>
              </a:ext>
            </a:extLst>
          </p:cNvPr>
          <p:cNvSpPr txBox="1"/>
          <p:nvPr/>
        </p:nvSpPr>
        <p:spPr>
          <a:xfrm>
            <a:off x="8117704" y="2828093"/>
            <a:ext cx="46856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4EA1">
                    <a:alpha val="3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阿里巴巴普惠体 L" panose="00020600040101010101" pitchFamily="18" charset="-122"/>
              </a:rPr>
              <a:t>UNIVERSITY OF JINAN</a:t>
            </a:r>
          </a:p>
        </p:txBody>
      </p:sp>
      <p:pic>
        <p:nvPicPr>
          <p:cNvPr id="52" name="图片 51" descr="徽标&#10;&#10;描述已自动生成">
            <a:extLst>
              <a:ext uri="{FF2B5EF4-FFF2-40B4-BE49-F238E27FC236}">
                <a16:creationId xmlns:a16="http://schemas.microsoft.com/office/drawing/2014/main" id="{19051403-472B-389F-4BE7-5BCD6AD05C5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787" y="400058"/>
            <a:ext cx="899826" cy="899826"/>
          </a:xfrm>
          <a:prstGeom prst="rect">
            <a:avLst/>
          </a:prstGeom>
        </p:spPr>
      </p:pic>
      <p:pic>
        <p:nvPicPr>
          <p:cNvPr id="54" name="图片 53" descr="在黑暗中&#10;&#10;低可信度描述已自动生成">
            <a:extLst>
              <a:ext uri="{FF2B5EF4-FFF2-40B4-BE49-F238E27FC236}">
                <a16:creationId xmlns:a16="http://schemas.microsoft.com/office/drawing/2014/main" id="{20182F68-015F-944B-F931-414C81DC23D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258"/>
          <a:stretch/>
        </p:blipFill>
        <p:spPr>
          <a:xfrm>
            <a:off x="-377867" y="4292937"/>
            <a:ext cx="12947734" cy="2823348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D2E5AE1D-C5B9-7E3E-190B-BC71769D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820" y="541298"/>
            <a:ext cx="2486585" cy="28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430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6B34246E-61BA-AE24-17A4-42ED5DF4B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请在此输入您的标题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5AF9CD-3118-36A1-537C-E0AE1763E375}"/>
              </a:ext>
            </a:extLst>
          </p:cNvPr>
          <p:cNvSpPr txBox="1"/>
          <p:nvPr/>
        </p:nvSpPr>
        <p:spPr>
          <a:xfrm>
            <a:off x="11608485" y="6529915"/>
            <a:ext cx="3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BEDDA9C-1268-28E4-FD70-7133343634F3}"/>
              </a:ext>
            </a:extLst>
          </p:cNvPr>
          <p:cNvSpPr/>
          <p:nvPr/>
        </p:nvSpPr>
        <p:spPr>
          <a:xfrm>
            <a:off x="7226635" y="4334563"/>
            <a:ext cx="3844617" cy="1825613"/>
          </a:xfrm>
          <a:prstGeom prst="roundRect">
            <a:avLst>
              <a:gd name="adj" fmla="val 3623"/>
            </a:avLst>
          </a:pr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457200" dist="609600" dir="5400000" sx="88000" sy="88000" algn="t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C84B6CA-3C79-7483-690F-84BFF5F59032}"/>
              </a:ext>
            </a:extLst>
          </p:cNvPr>
          <p:cNvSpPr/>
          <p:nvPr/>
        </p:nvSpPr>
        <p:spPr>
          <a:xfrm>
            <a:off x="7627631" y="5014737"/>
            <a:ext cx="2815218" cy="561806"/>
          </a:xfrm>
          <a:custGeom>
            <a:avLst/>
            <a:gdLst>
              <a:gd name="connsiteX0" fmla="*/ 0 w 2601277"/>
              <a:gd name="connsiteY0" fmla="*/ 0 h 519112"/>
              <a:gd name="connsiteX1" fmla="*/ 2601278 w 2601277"/>
              <a:gd name="connsiteY1" fmla="*/ 0 h 519112"/>
              <a:gd name="connsiteX2" fmla="*/ 2601278 w 2601277"/>
              <a:gd name="connsiteY2" fmla="*/ 519113 h 519112"/>
              <a:gd name="connsiteX3" fmla="*/ 0 w 2601277"/>
              <a:gd name="connsiteY3" fmla="*/ 519113 h 51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1277" h="519112">
                <a:moveTo>
                  <a:pt x="0" y="0"/>
                </a:moveTo>
                <a:lnTo>
                  <a:pt x="2601278" y="0"/>
                </a:lnTo>
                <a:lnTo>
                  <a:pt x="2601278" y="519113"/>
                </a:lnTo>
                <a:lnTo>
                  <a:pt x="0" y="51911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845B28-9F33-064F-7ECE-DC10EBC91590}"/>
              </a:ext>
            </a:extLst>
          </p:cNvPr>
          <p:cNvSpPr txBox="1"/>
          <p:nvPr/>
        </p:nvSpPr>
        <p:spPr>
          <a:xfrm>
            <a:off x="7401870" y="4890800"/>
            <a:ext cx="3523043" cy="110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学校现设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26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个学院，建有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个博士后科研流动站、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个一级学科博士学位授权点、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24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个一级学科硕士学位授权点、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个硕士专业学位培养类别。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D017906-C04C-BE41-0C01-00001C424BDC}"/>
              </a:ext>
            </a:extLst>
          </p:cNvPr>
          <p:cNvSpPr txBox="1"/>
          <p:nvPr/>
        </p:nvSpPr>
        <p:spPr>
          <a:xfrm>
            <a:off x="7376415" y="44906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输入您的标题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0E416C0-7BB0-C2F1-57F6-549950B2DE55}"/>
              </a:ext>
            </a:extLst>
          </p:cNvPr>
          <p:cNvSpPr/>
          <p:nvPr/>
        </p:nvSpPr>
        <p:spPr>
          <a:xfrm>
            <a:off x="5193823" y="4334563"/>
            <a:ext cx="1825613" cy="1825613"/>
          </a:xfrm>
          <a:prstGeom prst="roundRect">
            <a:avLst>
              <a:gd name="adj" fmla="val 545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4" name="图形 2">
            <a:extLst>
              <a:ext uri="{FF2B5EF4-FFF2-40B4-BE49-F238E27FC236}">
                <a16:creationId xmlns:a16="http://schemas.microsoft.com/office/drawing/2014/main" id="{2BEB7349-D1DE-0F06-BCA2-22A4A6E9864F}"/>
              </a:ext>
            </a:extLst>
          </p:cNvPr>
          <p:cNvGrpSpPr/>
          <p:nvPr/>
        </p:nvGrpSpPr>
        <p:grpSpPr>
          <a:xfrm>
            <a:off x="5342861" y="4532309"/>
            <a:ext cx="1422991" cy="1403145"/>
            <a:chOff x="5634589" y="13154439"/>
            <a:chExt cx="1314852" cy="1296514"/>
          </a:xfrm>
        </p:grpSpPr>
        <p:grpSp>
          <p:nvGrpSpPr>
            <p:cNvPr id="35" name="图形 2">
              <a:extLst>
                <a:ext uri="{FF2B5EF4-FFF2-40B4-BE49-F238E27FC236}">
                  <a16:creationId xmlns:a16="http://schemas.microsoft.com/office/drawing/2014/main" id="{5C30BB47-F03B-9854-E6E2-7CD9090BC6D5}"/>
                </a:ext>
              </a:extLst>
            </p:cNvPr>
            <p:cNvGrpSpPr/>
            <p:nvPr/>
          </p:nvGrpSpPr>
          <p:grpSpPr>
            <a:xfrm>
              <a:off x="5676900" y="13179365"/>
              <a:ext cx="1272542" cy="1271587"/>
              <a:chOff x="5676900" y="13179365"/>
              <a:chExt cx="1272542" cy="1271587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91A9730-856D-98F6-D4D0-6422916C734A}"/>
                  </a:ext>
                </a:extLst>
              </p:cNvPr>
              <p:cNvSpPr/>
              <p:nvPr/>
            </p:nvSpPr>
            <p:spPr>
              <a:xfrm>
                <a:off x="5676900" y="13179365"/>
                <a:ext cx="1272542" cy="1271587"/>
              </a:xfrm>
              <a:custGeom>
                <a:avLst/>
                <a:gdLst>
                  <a:gd name="connsiteX0" fmla="*/ 637223 w 1272542"/>
                  <a:gd name="connsiteY0" fmla="*/ 0 h 1271587"/>
                  <a:gd name="connsiteX1" fmla="*/ 637223 w 1272542"/>
                  <a:gd name="connsiteY1" fmla="*/ 62865 h 1271587"/>
                  <a:gd name="connsiteX2" fmla="*/ 1210627 w 1272542"/>
                  <a:gd name="connsiteY2" fmla="*/ 636270 h 1271587"/>
                  <a:gd name="connsiteX3" fmla="*/ 637223 w 1272542"/>
                  <a:gd name="connsiteY3" fmla="*/ 1209675 h 1271587"/>
                  <a:gd name="connsiteX4" fmla="*/ 63818 w 1272542"/>
                  <a:gd name="connsiteY4" fmla="*/ 636270 h 1271587"/>
                  <a:gd name="connsiteX5" fmla="*/ 231457 w 1272542"/>
                  <a:gd name="connsiteY5" fmla="*/ 230505 h 1271587"/>
                  <a:gd name="connsiteX6" fmla="*/ 186690 w 1272542"/>
                  <a:gd name="connsiteY6" fmla="*/ 185738 h 1271587"/>
                  <a:gd name="connsiteX7" fmla="*/ 0 w 1272542"/>
                  <a:gd name="connsiteY7" fmla="*/ 635318 h 1271587"/>
                  <a:gd name="connsiteX8" fmla="*/ 636270 w 1272542"/>
                  <a:gd name="connsiteY8" fmla="*/ 1271588 h 1271587"/>
                  <a:gd name="connsiteX9" fmla="*/ 1272540 w 1272542"/>
                  <a:gd name="connsiteY9" fmla="*/ 635318 h 1271587"/>
                  <a:gd name="connsiteX10" fmla="*/ 637223 w 1272542"/>
                  <a:gd name="connsiteY10" fmla="*/ 0 h 127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2542" h="1271587">
                    <a:moveTo>
                      <a:pt x="637223" y="0"/>
                    </a:moveTo>
                    <a:lnTo>
                      <a:pt x="637223" y="62865"/>
                    </a:lnTo>
                    <a:cubicBezTo>
                      <a:pt x="954405" y="62865"/>
                      <a:pt x="1210627" y="320040"/>
                      <a:pt x="1210627" y="636270"/>
                    </a:cubicBezTo>
                    <a:cubicBezTo>
                      <a:pt x="1210627" y="953453"/>
                      <a:pt x="953452" y="1209675"/>
                      <a:pt x="637223" y="1209675"/>
                    </a:cubicBezTo>
                    <a:cubicBezTo>
                      <a:pt x="320040" y="1209675"/>
                      <a:pt x="63818" y="952500"/>
                      <a:pt x="63818" y="636270"/>
                    </a:cubicBezTo>
                    <a:cubicBezTo>
                      <a:pt x="63818" y="478155"/>
                      <a:pt x="127635" y="334328"/>
                      <a:pt x="231457" y="230505"/>
                    </a:cubicBezTo>
                    <a:lnTo>
                      <a:pt x="186690" y="185738"/>
                    </a:lnTo>
                    <a:cubicBezTo>
                      <a:pt x="71438" y="300990"/>
                      <a:pt x="0" y="460058"/>
                      <a:pt x="0" y="635318"/>
                    </a:cubicBezTo>
                    <a:cubicBezTo>
                      <a:pt x="0" y="986790"/>
                      <a:pt x="284798" y="1271588"/>
                      <a:pt x="636270" y="1271588"/>
                    </a:cubicBezTo>
                    <a:cubicBezTo>
                      <a:pt x="987743" y="1271588"/>
                      <a:pt x="1272540" y="986790"/>
                      <a:pt x="1272540" y="635318"/>
                    </a:cubicBezTo>
                    <a:cubicBezTo>
                      <a:pt x="1273493" y="284797"/>
                      <a:pt x="988695" y="0"/>
                      <a:pt x="6372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DF4D19B3-245F-E721-7B0A-14CFBFDF22AE}"/>
                  </a:ext>
                </a:extLst>
              </p:cNvPr>
              <p:cNvSpPr/>
              <p:nvPr/>
            </p:nvSpPr>
            <p:spPr>
              <a:xfrm>
                <a:off x="5863589" y="13179365"/>
                <a:ext cx="450532" cy="230505"/>
              </a:xfrm>
              <a:custGeom>
                <a:avLst/>
                <a:gdLst>
                  <a:gd name="connsiteX0" fmla="*/ 450533 w 450532"/>
                  <a:gd name="connsiteY0" fmla="*/ 0 h 230505"/>
                  <a:gd name="connsiteX1" fmla="*/ 450533 w 450532"/>
                  <a:gd name="connsiteY1" fmla="*/ 62865 h 230505"/>
                  <a:gd name="connsiteX2" fmla="*/ 44768 w 450532"/>
                  <a:gd name="connsiteY2" fmla="*/ 230505 h 230505"/>
                  <a:gd name="connsiteX3" fmla="*/ 0 w 450532"/>
                  <a:gd name="connsiteY3" fmla="*/ 185738 h 230505"/>
                  <a:gd name="connsiteX4" fmla="*/ 450533 w 450532"/>
                  <a:gd name="connsiteY4" fmla="*/ 0 h 230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532" h="230505">
                    <a:moveTo>
                      <a:pt x="450533" y="0"/>
                    </a:moveTo>
                    <a:lnTo>
                      <a:pt x="450533" y="62865"/>
                    </a:lnTo>
                    <a:cubicBezTo>
                      <a:pt x="292418" y="62865"/>
                      <a:pt x="148590" y="126683"/>
                      <a:pt x="44768" y="230505"/>
                    </a:cubicBezTo>
                    <a:lnTo>
                      <a:pt x="0" y="185738"/>
                    </a:lnTo>
                    <a:cubicBezTo>
                      <a:pt x="116205" y="71438"/>
                      <a:pt x="275273" y="0"/>
                      <a:pt x="4505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8" name="图形 2">
              <a:extLst>
                <a:ext uri="{FF2B5EF4-FFF2-40B4-BE49-F238E27FC236}">
                  <a16:creationId xmlns:a16="http://schemas.microsoft.com/office/drawing/2014/main" id="{57FE949B-0102-621C-E4CD-9BED6E73960C}"/>
                </a:ext>
              </a:extLst>
            </p:cNvPr>
            <p:cNvGrpSpPr/>
            <p:nvPr/>
          </p:nvGrpSpPr>
          <p:grpSpPr>
            <a:xfrm>
              <a:off x="5634589" y="13154439"/>
              <a:ext cx="512063" cy="512063"/>
              <a:chOff x="5634589" y="13154439"/>
              <a:chExt cx="512063" cy="512063"/>
            </a:xfrm>
          </p:grpSpPr>
          <p:grpSp>
            <p:nvGrpSpPr>
              <p:cNvPr id="39" name="图形 2">
                <a:extLst>
                  <a:ext uri="{FF2B5EF4-FFF2-40B4-BE49-F238E27FC236}">
                    <a16:creationId xmlns:a16="http://schemas.microsoft.com/office/drawing/2014/main" id="{9BF968C6-A159-ABE9-E4DE-02D45B374DB9}"/>
                  </a:ext>
                </a:extLst>
              </p:cNvPr>
              <p:cNvGrpSpPr/>
              <p:nvPr/>
            </p:nvGrpSpPr>
            <p:grpSpPr>
              <a:xfrm>
                <a:off x="5634589" y="13154439"/>
                <a:ext cx="512063" cy="512063"/>
                <a:chOff x="5634589" y="13154439"/>
                <a:chExt cx="512063" cy="512063"/>
              </a:xfrm>
              <a:solidFill>
                <a:srgbClr val="FFFFFF"/>
              </a:solidFill>
            </p:grpSpPr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B33420EE-E870-6A8B-510D-59E531FAA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4589" y="13154439"/>
                  <a:ext cx="512063" cy="512063"/>
                </a:xfrm>
                <a:custGeom>
                  <a:avLst/>
                  <a:gdLst>
                    <a:gd name="connsiteX0" fmla="*/ 442 w 512063"/>
                    <a:gd name="connsiteY0" fmla="*/ 309 h 512063"/>
                    <a:gd name="connsiteX1" fmla="*/ 512506 w 512063"/>
                    <a:gd name="connsiteY1" fmla="*/ 309 h 512063"/>
                    <a:gd name="connsiteX2" fmla="*/ 512506 w 512063"/>
                    <a:gd name="connsiteY2" fmla="*/ 512373 h 512063"/>
                    <a:gd name="connsiteX3" fmla="*/ 442 w 512063"/>
                    <a:gd name="connsiteY3" fmla="*/ 512373 h 5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2063" h="512063">
                      <a:moveTo>
                        <a:pt x="442" y="309"/>
                      </a:moveTo>
                      <a:lnTo>
                        <a:pt x="512506" y="309"/>
                      </a:lnTo>
                      <a:lnTo>
                        <a:pt x="512506" y="512373"/>
                      </a:lnTo>
                      <a:lnTo>
                        <a:pt x="442" y="512373"/>
                      </a:lnTo>
                      <a:close/>
                    </a:path>
                  </a:pathLst>
                </a:custGeom>
              </p:spPr>
            </p:pic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7A6BD784-A927-1598-861E-2CFCDBA49B36}"/>
                    </a:ext>
                  </a:extLst>
                </p:cNvPr>
                <p:cNvSpPr/>
                <p:nvPr/>
              </p:nvSpPr>
              <p:spPr>
                <a:xfrm rot="-4602852">
                  <a:off x="5739395" y="13259176"/>
                  <a:ext cx="302883" cy="302883"/>
                </a:xfrm>
                <a:custGeom>
                  <a:avLst/>
                  <a:gdLst>
                    <a:gd name="connsiteX0" fmla="*/ 302884 w 302883"/>
                    <a:gd name="connsiteY0" fmla="*/ 151442 h 302883"/>
                    <a:gd name="connsiteX1" fmla="*/ 151442 w 302883"/>
                    <a:gd name="connsiteY1" fmla="*/ 302884 h 302883"/>
                    <a:gd name="connsiteX2" fmla="*/ 0 w 302883"/>
                    <a:gd name="connsiteY2" fmla="*/ 151442 h 302883"/>
                    <a:gd name="connsiteX3" fmla="*/ 151442 w 302883"/>
                    <a:gd name="connsiteY3" fmla="*/ 0 h 302883"/>
                    <a:gd name="connsiteX4" fmla="*/ 302884 w 302883"/>
                    <a:gd name="connsiteY4" fmla="*/ 151442 h 302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2883" h="302883">
                      <a:moveTo>
                        <a:pt x="302884" y="151442"/>
                      </a:moveTo>
                      <a:cubicBezTo>
                        <a:pt x="302884" y="235081"/>
                        <a:pt x="235081" y="302884"/>
                        <a:pt x="151442" y="302884"/>
                      </a:cubicBezTo>
                      <a:cubicBezTo>
                        <a:pt x="67803" y="302884"/>
                        <a:pt x="0" y="235081"/>
                        <a:pt x="0" y="151442"/>
                      </a:cubicBezTo>
                      <a:cubicBezTo>
                        <a:pt x="0" y="67803"/>
                        <a:pt x="67802" y="0"/>
                        <a:pt x="151442" y="0"/>
                      </a:cubicBezTo>
                      <a:cubicBezTo>
                        <a:pt x="235081" y="0"/>
                        <a:pt x="302884" y="67803"/>
                        <a:pt x="302884" y="1514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80BFA3AB-DFEB-2803-E29F-DB056D6B0A61}"/>
                  </a:ext>
                </a:extLst>
              </p:cNvPr>
              <p:cNvSpPr/>
              <p:nvPr/>
            </p:nvSpPr>
            <p:spPr>
              <a:xfrm rot="-4602852">
                <a:off x="5786066" y="13305847"/>
                <a:ext cx="209542" cy="209542"/>
              </a:xfrm>
              <a:custGeom>
                <a:avLst/>
                <a:gdLst>
                  <a:gd name="connsiteX0" fmla="*/ 209542 w 209542"/>
                  <a:gd name="connsiteY0" fmla="*/ 104771 h 209542"/>
                  <a:gd name="connsiteX1" fmla="*/ 104771 w 209542"/>
                  <a:gd name="connsiteY1" fmla="*/ 209542 h 209542"/>
                  <a:gd name="connsiteX2" fmla="*/ 0 w 209542"/>
                  <a:gd name="connsiteY2" fmla="*/ 104771 h 209542"/>
                  <a:gd name="connsiteX3" fmla="*/ 104771 w 209542"/>
                  <a:gd name="connsiteY3" fmla="*/ 0 h 209542"/>
                  <a:gd name="connsiteX4" fmla="*/ 209542 w 209542"/>
                  <a:gd name="connsiteY4" fmla="*/ 104771 h 20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42" h="209542">
                    <a:moveTo>
                      <a:pt x="209542" y="104771"/>
                    </a:moveTo>
                    <a:cubicBezTo>
                      <a:pt x="209542" y="162635"/>
                      <a:pt x="162635" y="209542"/>
                      <a:pt x="104771" y="209542"/>
                    </a:cubicBezTo>
                    <a:cubicBezTo>
                      <a:pt x="46908" y="209542"/>
                      <a:pt x="0" y="162635"/>
                      <a:pt x="0" y="104771"/>
                    </a:cubicBezTo>
                    <a:cubicBezTo>
                      <a:pt x="0" y="46908"/>
                      <a:pt x="46908" y="0"/>
                      <a:pt x="104771" y="0"/>
                    </a:cubicBezTo>
                    <a:cubicBezTo>
                      <a:pt x="162635" y="0"/>
                      <a:pt x="209542" y="46908"/>
                      <a:pt x="209542" y="10477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BA6AC7D0-360D-89D9-227D-56B42808E1C1}"/>
              </a:ext>
            </a:extLst>
          </p:cNvPr>
          <p:cNvSpPr txBox="1"/>
          <p:nvPr/>
        </p:nvSpPr>
        <p:spPr>
          <a:xfrm>
            <a:off x="5592860" y="4968445"/>
            <a:ext cx="100219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85.5%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EBC7C1-A176-3030-11A5-682F6CFD5183}"/>
              </a:ext>
            </a:extLst>
          </p:cNvPr>
          <p:cNvSpPr txBox="1"/>
          <p:nvPr/>
        </p:nvSpPr>
        <p:spPr>
          <a:xfrm>
            <a:off x="5713085" y="5302478"/>
            <a:ext cx="76174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输入标题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43387F5C-7C22-7954-4DF8-BB0DE0E2A808}"/>
              </a:ext>
            </a:extLst>
          </p:cNvPr>
          <p:cNvSpPr/>
          <p:nvPr/>
        </p:nvSpPr>
        <p:spPr>
          <a:xfrm>
            <a:off x="5194855" y="1432482"/>
            <a:ext cx="5876397" cy="2625543"/>
          </a:xfrm>
          <a:prstGeom prst="roundRect">
            <a:avLst>
              <a:gd name="adj" fmla="val 5421"/>
            </a:avLst>
          </a:pr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457200" dist="609600" dir="5400000" sx="88000" sy="88000" algn="t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1828" name="图表 1827">
            <a:extLst>
              <a:ext uri="{FF2B5EF4-FFF2-40B4-BE49-F238E27FC236}">
                <a16:creationId xmlns:a16="http://schemas.microsoft.com/office/drawing/2014/main" id="{B88E2C3E-F8C4-05C9-2D18-4F925CE4F444}"/>
              </a:ext>
            </a:extLst>
          </p:cNvPr>
          <p:cNvGraphicFramePr/>
          <p:nvPr/>
        </p:nvGraphicFramePr>
        <p:xfrm>
          <a:off x="5423008" y="1649009"/>
          <a:ext cx="5501906" cy="2274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830" name="直接连接符 1829">
            <a:extLst>
              <a:ext uri="{FF2B5EF4-FFF2-40B4-BE49-F238E27FC236}">
                <a16:creationId xmlns:a16="http://schemas.microsoft.com/office/drawing/2014/main" id="{EE900C59-26D3-7044-EC0E-C8112A972DED}"/>
              </a:ext>
            </a:extLst>
          </p:cNvPr>
          <p:cNvCxnSpPr>
            <a:cxnSpLocks/>
          </p:cNvCxnSpPr>
          <p:nvPr/>
        </p:nvCxnSpPr>
        <p:spPr>
          <a:xfrm>
            <a:off x="1120747" y="6123663"/>
            <a:ext cx="346236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C63DCFAA-B9B6-F272-C52A-B73326C3ADC2}"/>
              </a:ext>
            </a:extLst>
          </p:cNvPr>
          <p:cNvSpPr txBox="1"/>
          <p:nvPr/>
        </p:nvSpPr>
        <p:spPr>
          <a:xfrm>
            <a:off x="1120748" y="2671860"/>
            <a:ext cx="3523824" cy="1156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学校现设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26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个学院，建有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个博士后科研流动站、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个一级学科博士学位授权点、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24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个一级学科硕士学位授权点、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22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个硕士专业学位培养类别。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7CA05B34-5C6E-9686-A2D9-8B3AB18DA0B0}"/>
              </a:ext>
            </a:extLst>
          </p:cNvPr>
          <p:cNvSpPr txBox="1"/>
          <p:nvPr/>
        </p:nvSpPr>
        <p:spPr>
          <a:xfrm>
            <a:off x="1120747" y="3942808"/>
            <a:ext cx="3477261" cy="1156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学校每年本科招生专业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80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个左右，学科专业涵盖经济学、法学、教育学、文学、历史学、理学、工学、医学、管理学和艺术学等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个门类。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38A6813-A1C8-862B-1FDB-F1BB6FCF298B}"/>
              </a:ext>
            </a:extLst>
          </p:cNvPr>
          <p:cNvSpPr txBox="1"/>
          <p:nvPr/>
        </p:nvSpPr>
        <p:spPr>
          <a:xfrm>
            <a:off x="1120747" y="5213756"/>
            <a:ext cx="3477261" cy="5654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全日制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在校本科生、研究生、国际学生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38000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余人。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20CB94C1-44FE-E3E2-2A1A-23F1958BAFF0}"/>
              </a:ext>
            </a:extLst>
          </p:cNvPr>
          <p:cNvSpPr txBox="1"/>
          <p:nvPr/>
        </p:nvSpPr>
        <p:spPr>
          <a:xfrm>
            <a:off x="1120748" y="2341435"/>
            <a:ext cx="24130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PLEASE ENTER HEREYOUR TITLE CONTENT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CD82A98-B080-7D13-74A6-D819B3873821}"/>
              </a:ext>
            </a:extLst>
          </p:cNvPr>
          <p:cNvSpPr txBox="1"/>
          <p:nvPr/>
        </p:nvSpPr>
        <p:spPr>
          <a:xfrm>
            <a:off x="1120747" y="1320314"/>
            <a:ext cx="246221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7000">
                      <a:schemeClr val="accent1">
                        <a:lumMod val="75000"/>
                      </a:schemeClr>
                    </a:gs>
                    <a:gs pos="0">
                      <a:schemeClr val="accent2"/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请在此输入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77000">
                    <a:schemeClr val="accent1">
                      <a:lumMod val="75000"/>
                    </a:schemeClr>
                  </a:gs>
                  <a:gs pos="0">
                    <a:schemeClr val="accent2"/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7000">
                      <a:schemeClr val="accent1">
                        <a:lumMod val="75000"/>
                      </a:schemeClr>
                    </a:gs>
                    <a:gs pos="0">
                      <a:schemeClr val="accent2"/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您的标题内容</a:t>
            </a:r>
          </a:p>
        </p:txBody>
      </p:sp>
    </p:spTree>
    <p:extLst>
      <p:ext uri="{BB962C8B-B14F-4D97-AF65-F5344CB8AC3E}">
        <p14:creationId xmlns:p14="http://schemas.microsoft.com/office/powerpoint/2010/main" val="680774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6B34246E-61BA-AE24-17A4-42ED5DF4B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请在此输入您的标题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C79A14-AB7E-AE25-107D-91933A253B45}"/>
              </a:ext>
            </a:extLst>
          </p:cNvPr>
          <p:cNvSpPr/>
          <p:nvPr/>
        </p:nvSpPr>
        <p:spPr>
          <a:xfrm>
            <a:off x="-1" y="6509608"/>
            <a:ext cx="12192001" cy="348392"/>
          </a:xfrm>
          <a:prstGeom prst="rect">
            <a:avLst/>
          </a:prstGeom>
          <a:solidFill>
            <a:srgbClr val="004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5F661D-AC0C-4229-9C8E-04C8C3893958}"/>
              </a:ext>
            </a:extLst>
          </p:cNvPr>
          <p:cNvSpPr txBox="1"/>
          <p:nvPr/>
        </p:nvSpPr>
        <p:spPr>
          <a:xfrm>
            <a:off x="43542" y="6509608"/>
            <a:ext cx="325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UNIVERSITY OF JINAN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5AF9CD-3118-36A1-537C-E0AE1763E375}"/>
              </a:ext>
            </a:extLst>
          </p:cNvPr>
          <p:cNvSpPr txBox="1"/>
          <p:nvPr/>
        </p:nvSpPr>
        <p:spPr>
          <a:xfrm>
            <a:off x="11608485" y="6529915"/>
            <a:ext cx="3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209F223-7EEA-39D7-0812-8FF1EA946746}"/>
              </a:ext>
            </a:extLst>
          </p:cNvPr>
          <p:cNvSpPr/>
          <p:nvPr/>
        </p:nvSpPr>
        <p:spPr>
          <a:xfrm>
            <a:off x="9540287" y="2740677"/>
            <a:ext cx="2661859" cy="3793828"/>
          </a:xfrm>
          <a:custGeom>
            <a:avLst/>
            <a:gdLst>
              <a:gd name="connsiteX0" fmla="*/ 2338388 w 2338387"/>
              <a:gd name="connsiteY0" fmla="*/ 0 h 3332797"/>
              <a:gd name="connsiteX1" fmla="*/ 2338388 w 2338387"/>
              <a:gd name="connsiteY1" fmla="*/ 3332798 h 3332797"/>
              <a:gd name="connsiteX2" fmla="*/ 0 w 2338387"/>
              <a:gd name="connsiteY2" fmla="*/ 3332798 h 3332797"/>
              <a:gd name="connsiteX3" fmla="*/ 2338388 w 2338387"/>
              <a:gd name="connsiteY3" fmla="*/ 0 h 333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387" h="3332797">
                <a:moveTo>
                  <a:pt x="2338388" y="0"/>
                </a:moveTo>
                <a:lnTo>
                  <a:pt x="2338388" y="3332798"/>
                </a:lnTo>
                <a:lnTo>
                  <a:pt x="0" y="3332798"/>
                </a:lnTo>
                <a:cubicBezTo>
                  <a:pt x="213360" y="1889760"/>
                  <a:pt x="1103948" y="667703"/>
                  <a:pt x="2338388" y="0"/>
                </a:cubicBezTo>
                <a:close/>
              </a:path>
            </a:pathLst>
          </a:custGeom>
          <a:gradFill>
            <a:gsLst>
              <a:gs pos="54000">
                <a:srgbClr val="0067B4"/>
              </a:gs>
              <a:gs pos="100000">
                <a:srgbClr val="007CC3"/>
              </a:gs>
              <a:gs pos="0">
                <a:schemeClr val="accent1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E037E55-59AB-4463-3935-70FBDD5B94EF}"/>
              </a:ext>
            </a:extLst>
          </p:cNvPr>
          <p:cNvSpPr/>
          <p:nvPr/>
        </p:nvSpPr>
        <p:spPr>
          <a:xfrm>
            <a:off x="6374038" y="1378173"/>
            <a:ext cx="2116477" cy="2116483"/>
          </a:xfrm>
          <a:custGeom>
            <a:avLst/>
            <a:gdLst>
              <a:gd name="connsiteX0" fmla="*/ 1859280 w 1859280"/>
              <a:gd name="connsiteY0" fmla="*/ 274326 h 1859285"/>
              <a:gd name="connsiteX1" fmla="*/ 1859280 w 1859280"/>
              <a:gd name="connsiteY1" fmla="*/ 1149673 h 1859285"/>
              <a:gd name="connsiteX2" fmla="*/ 1149668 w 1859280"/>
              <a:gd name="connsiteY2" fmla="*/ 1859286 h 1859285"/>
              <a:gd name="connsiteX3" fmla="*/ 274320 w 1859280"/>
              <a:gd name="connsiteY3" fmla="*/ 1859286 h 1859285"/>
              <a:gd name="connsiteX4" fmla="*/ 0 w 1859280"/>
              <a:gd name="connsiteY4" fmla="*/ 1584013 h 1859285"/>
              <a:gd name="connsiteX5" fmla="*/ 0 w 1859280"/>
              <a:gd name="connsiteY5" fmla="*/ 274326 h 1859285"/>
              <a:gd name="connsiteX6" fmla="*/ 274320 w 1859280"/>
              <a:gd name="connsiteY6" fmla="*/ 6 h 1859285"/>
              <a:gd name="connsiteX7" fmla="*/ 1584960 w 1859280"/>
              <a:gd name="connsiteY7" fmla="*/ 6 h 1859285"/>
              <a:gd name="connsiteX8" fmla="*/ 1859280 w 1859280"/>
              <a:gd name="connsiteY8" fmla="*/ 274326 h 1859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9280" h="1859285">
                <a:moveTo>
                  <a:pt x="1859280" y="274326"/>
                </a:moveTo>
                <a:lnTo>
                  <a:pt x="1859280" y="1149673"/>
                </a:lnTo>
                <a:cubicBezTo>
                  <a:pt x="1466850" y="1149673"/>
                  <a:pt x="1149668" y="1467808"/>
                  <a:pt x="1149668" y="1859286"/>
                </a:cubicBezTo>
                <a:lnTo>
                  <a:pt x="274320" y="1859286"/>
                </a:lnTo>
                <a:cubicBezTo>
                  <a:pt x="122873" y="1859286"/>
                  <a:pt x="0" y="1736413"/>
                  <a:pt x="0" y="1584013"/>
                </a:cubicBezTo>
                <a:lnTo>
                  <a:pt x="0" y="274326"/>
                </a:lnTo>
                <a:cubicBezTo>
                  <a:pt x="0" y="122878"/>
                  <a:pt x="122873" y="6"/>
                  <a:pt x="274320" y="6"/>
                </a:cubicBezTo>
                <a:lnTo>
                  <a:pt x="1584960" y="6"/>
                </a:lnTo>
                <a:cubicBezTo>
                  <a:pt x="1736407" y="-947"/>
                  <a:pt x="1859280" y="121926"/>
                  <a:pt x="1859280" y="274326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457200" dist="609600" dir="5400000" sx="88000" sy="88000" algn="t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A24A690-27C7-C83F-224E-AFE3F4BE9FE8}"/>
              </a:ext>
            </a:extLst>
          </p:cNvPr>
          <p:cNvSpPr/>
          <p:nvPr/>
        </p:nvSpPr>
        <p:spPr>
          <a:xfrm>
            <a:off x="7683280" y="2686882"/>
            <a:ext cx="807776" cy="807774"/>
          </a:xfrm>
          <a:custGeom>
            <a:avLst/>
            <a:gdLst>
              <a:gd name="connsiteX0" fmla="*/ 709615 w 709614"/>
              <a:gd name="connsiteY0" fmla="*/ 0 h 709612"/>
              <a:gd name="connsiteX1" fmla="*/ 709615 w 709614"/>
              <a:gd name="connsiteY1" fmla="*/ 709613 h 709612"/>
              <a:gd name="connsiteX2" fmla="*/ 2 w 709614"/>
              <a:gd name="connsiteY2" fmla="*/ 709613 h 709612"/>
              <a:gd name="connsiteX3" fmla="*/ 709615 w 709614"/>
              <a:gd name="connsiteY3" fmla="*/ 0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4" h="709612">
                <a:moveTo>
                  <a:pt x="709615" y="0"/>
                </a:moveTo>
                <a:lnTo>
                  <a:pt x="709615" y="709613"/>
                </a:lnTo>
                <a:lnTo>
                  <a:pt x="2" y="709613"/>
                </a:lnTo>
                <a:cubicBezTo>
                  <a:pt x="-951" y="318135"/>
                  <a:pt x="317185" y="0"/>
                  <a:pt x="709615" y="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89CE273-F10D-E44B-62C6-80279226D650}"/>
              </a:ext>
            </a:extLst>
          </p:cNvPr>
          <p:cNvSpPr/>
          <p:nvPr/>
        </p:nvSpPr>
        <p:spPr>
          <a:xfrm>
            <a:off x="8708451" y="1379239"/>
            <a:ext cx="2116477" cy="2116501"/>
          </a:xfrm>
          <a:custGeom>
            <a:avLst/>
            <a:gdLst>
              <a:gd name="connsiteX0" fmla="*/ 1859280 w 1859280"/>
              <a:gd name="connsiteY0" fmla="*/ 273389 h 1859301"/>
              <a:gd name="connsiteX1" fmla="*/ 1859280 w 1859280"/>
              <a:gd name="connsiteY1" fmla="*/ 1584029 h 1859301"/>
              <a:gd name="connsiteX2" fmla="*/ 1584960 w 1859280"/>
              <a:gd name="connsiteY2" fmla="*/ 1859302 h 1859301"/>
              <a:gd name="connsiteX3" fmla="*/ 709613 w 1859280"/>
              <a:gd name="connsiteY3" fmla="*/ 1859302 h 1859301"/>
              <a:gd name="connsiteX4" fmla="*/ 0 w 1859280"/>
              <a:gd name="connsiteY4" fmla="*/ 1149689 h 1859301"/>
              <a:gd name="connsiteX5" fmla="*/ 0 w 1859280"/>
              <a:gd name="connsiteY5" fmla="*/ 274342 h 1859301"/>
              <a:gd name="connsiteX6" fmla="*/ 274320 w 1859280"/>
              <a:gd name="connsiteY6" fmla="*/ 22 h 1859301"/>
              <a:gd name="connsiteX7" fmla="*/ 1584960 w 1859280"/>
              <a:gd name="connsiteY7" fmla="*/ 22 h 1859301"/>
              <a:gd name="connsiteX8" fmla="*/ 1859280 w 1859280"/>
              <a:gd name="connsiteY8" fmla="*/ 273389 h 1859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9280" h="1859301">
                <a:moveTo>
                  <a:pt x="1859280" y="273389"/>
                </a:moveTo>
                <a:lnTo>
                  <a:pt x="1859280" y="1584029"/>
                </a:lnTo>
                <a:cubicBezTo>
                  <a:pt x="1859280" y="1735477"/>
                  <a:pt x="1736407" y="1859302"/>
                  <a:pt x="1584960" y="1859302"/>
                </a:cubicBezTo>
                <a:lnTo>
                  <a:pt x="709613" y="1859302"/>
                </a:lnTo>
                <a:cubicBezTo>
                  <a:pt x="709613" y="1466872"/>
                  <a:pt x="391478" y="1149689"/>
                  <a:pt x="0" y="1149689"/>
                </a:cubicBezTo>
                <a:lnTo>
                  <a:pt x="0" y="274342"/>
                </a:lnTo>
                <a:cubicBezTo>
                  <a:pt x="0" y="122894"/>
                  <a:pt x="122873" y="22"/>
                  <a:pt x="274320" y="22"/>
                </a:cubicBezTo>
                <a:lnTo>
                  <a:pt x="1584960" y="22"/>
                </a:lnTo>
                <a:cubicBezTo>
                  <a:pt x="1736407" y="-1883"/>
                  <a:pt x="1859280" y="120989"/>
                  <a:pt x="1859280" y="273389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457200" dist="609600" dir="5400000" sx="88000" sy="88000" algn="t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7FA498E-8055-D2A3-AB3E-B5EF9688736B}"/>
              </a:ext>
            </a:extLst>
          </p:cNvPr>
          <p:cNvSpPr/>
          <p:nvPr/>
        </p:nvSpPr>
        <p:spPr>
          <a:xfrm>
            <a:off x="8707909" y="2686881"/>
            <a:ext cx="807774" cy="807774"/>
          </a:xfrm>
          <a:custGeom>
            <a:avLst/>
            <a:gdLst>
              <a:gd name="connsiteX0" fmla="*/ 709613 w 709612"/>
              <a:gd name="connsiteY0" fmla="*/ 709613 h 709612"/>
              <a:gd name="connsiteX1" fmla="*/ 0 w 709612"/>
              <a:gd name="connsiteY1" fmla="*/ 709613 h 709612"/>
              <a:gd name="connsiteX2" fmla="*/ 0 w 709612"/>
              <a:gd name="connsiteY2" fmla="*/ 0 h 709612"/>
              <a:gd name="connsiteX3" fmla="*/ 709613 w 709612"/>
              <a:gd name="connsiteY3" fmla="*/ 709613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" h="709612">
                <a:moveTo>
                  <a:pt x="709613" y="709613"/>
                </a:moveTo>
                <a:lnTo>
                  <a:pt x="0" y="709613"/>
                </a:lnTo>
                <a:lnTo>
                  <a:pt x="0" y="0"/>
                </a:lnTo>
                <a:cubicBezTo>
                  <a:pt x="391477" y="0"/>
                  <a:pt x="709613" y="318135"/>
                  <a:pt x="709613" y="709613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12BBAB89-622D-8F8E-C98F-D61EA444F135}"/>
              </a:ext>
            </a:extLst>
          </p:cNvPr>
          <p:cNvSpPr/>
          <p:nvPr/>
        </p:nvSpPr>
        <p:spPr>
          <a:xfrm>
            <a:off x="8707909" y="3712587"/>
            <a:ext cx="2117561" cy="2116483"/>
          </a:xfrm>
          <a:custGeom>
            <a:avLst/>
            <a:gdLst>
              <a:gd name="connsiteX0" fmla="*/ 1860232 w 1860232"/>
              <a:gd name="connsiteY0" fmla="*/ 274325 h 1859285"/>
              <a:gd name="connsiteX1" fmla="*/ 1860232 w 1860232"/>
              <a:gd name="connsiteY1" fmla="*/ 1584966 h 1859285"/>
              <a:gd name="connsiteX2" fmla="*/ 1585912 w 1860232"/>
              <a:gd name="connsiteY2" fmla="*/ 1859286 h 1859285"/>
              <a:gd name="connsiteX3" fmla="*/ 274320 w 1860232"/>
              <a:gd name="connsiteY3" fmla="*/ 1859286 h 1859285"/>
              <a:gd name="connsiteX4" fmla="*/ 0 w 1860232"/>
              <a:gd name="connsiteY4" fmla="*/ 1584966 h 1859285"/>
              <a:gd name="connsiteX5" fmla="*/ 0 w 1860232"/>
              <a:gd name="connsiteY5" fmla="*/ 709618 h 1859285"/>
              <a:gd name="connsiteX6" fmla="*/ 709613 w 1860232"/>
              <a:gd name="connsiteY6" fmla="*/ 6 h 1859285"/>
              <a:gd name="connsiteX7" fmla="*/ 1584960 w 1860232"/>
              <a:gd name="connsiteY7" fmla="*/ 6 h 1859285"/>
              <a:gd name="connsiteX8" fmla="*/ 1860232 w 1860232"/>
              <a:gd name="connsiteY8" fmla="*/ 274325 h 1859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232" h="1859285">
                <a:moveTo>
                  <a:pt x="1860232" y="274325"/>
                </a:moveTo>
                <a:lnTo>
                  <a:pt x="1860232" y="1584966"/>
                </a:lnTo>
                <a:cubicBezTo>
                  <a:pt x="1860232" y="1736413"/>
                  <a:pt x="1737360" y="1859286"/>
                  <a:pt x="1585912" y="1859286"/>
                </a:cubicBezTo>
                <a:lnTo>
                  <a:pt x="274320" y="1859286"/>
                </a:lnTo>
                <a:cubicBezTo>
                  <a:pt x="122872" y="1859286"/>
                  <a:pt x="0" y="1736413"/>
                  <a:pt x="0" y="1584966"/>
                </a:cubicBezTo>
                <a:lnTo>
                  <a:pt x="0" y="709618"/>
                </a:lnTo>
                <a:cubicBezTo>
                  <a:pt x="392430" y="709618"/>
                  <a:pt x="709613" y="391483"/>
                  <a:pt x="709613" y="6"/>
                </a:cubicBezTo>
                <a:lnTo>
                  <a:pt x="1584960" y="6"/>
                </a:lnTo>
                <a:cubicBezTo>
                  <a:pt x="1737360" y="-947"/>
                  <a:pt x="1860232" y="121925"/>
                  <a:pt x="1860232" y="27432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457200" dist="609600" dir="5400000" sx="88000" sy="88000" algn="t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502DE31A-BDD6-3526-D816-75DCDC8434A4}"/>
              </a:ext>
            </a:extLst>
          </p:cNvPr>
          <p:cNvSpPr/>
          <p:nvPr/>
        </p:nvSpPr>
        <p:spPr>
          <a:xfrm>
            <a:off x="8707909" y="3711509"/>
            <a:ext cx="807774" cy="807774"/>
          </a:xfrm>
          <a:custGeom>
            <a:avLst/>
            <a:gdLst>
              <a:gd name="connsiteX0" fmla="*/ 709613 w 709612"/>
              <a:gd name="connsiteY0" fmla="*/ 0 h 709612"/>
              <a:gd name="connsiteX1" fmla="*/ 0 w 709612"/>
              <a:gd name="connsiteY1" fmla="*/ 709613 h 709612"/>
              <a:gd name="connsiteX2" fmla="*/ 0 w 709612"/>
              <a:gd name="connsiteY2" fmla="*/ 0 h 709612"/>
              <a:gd name="connsiteX3" fmla="*/ 709613 w 709612"/>
              <a:gd name="connsiteY3" fmla="*/ 0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" h="709612">
                <a:moveTo>
                  <a:pt x="709613" y="0"/>
                </a:moveTo>
                <a:cubicBezTo>
                  <a:pt x="709613" y="392430"/>
                  <a:pt x="391477" y="709613"/>
                  <a:pt x="0" y="709613"/>
                </a:cubicBezTo>
                <a:lnTo>
                  <a:pt x="0" y="0"/>
                </a:lnTo>
                <a:lnTo>
                  <a:pt x="709613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5D10F05-0E54-31C9-8F3F-4A688206CE9F}"/>
              </a:ext>
            </a:extLst>
          </p:cNvPr>
          <p:cNvSpPr/>
          <p:nvPr/>
        </p:nvSpPr>
        <p:spPr>
          <a:xfrm>
            <a:off x="6373496" y="3711509"/>
            <a:ext cx="2117561" cy="2117561"/>
          </a:xfrm>
          <a:custGeom>
            <a:avLst/>
            <a:gdLst>
              <a:gd name="connsiteX0" fmla="*/ 1860232 w 1860232"/>
              <a:gd name="connsiteY0" fmla="*/ 710565 h 1860232"/>
              <a:gd name="connsiteX1" fmla="*/ 1860232 w 1860232"/>
              <a:gd name="connsiteY1" fmla="*/ 1585913 h 1860232"/>
              <a:gd name="connsiteX2" fmla="*/ 1584960 w 1860232"/>
              <a:gd name="connsiteY2" fmla="*/ 1860233 h 1860232"/>
              <a:gd name="connsiteX3" fmla="*/ 274320 w 1860232"/>
              <a:gd name="connsiteY3" fmla="*/ 1860233 h 1860232"/>
              <a:gd name="connsiteX4" fmla="*/ 0 w 1860232"/>
              <a:gd name="connsiteY4" fmla="*/ 1585913 h 1860232"/>
              <a:gd name="connsiteX5" fmla="*/ 0 w 1860232"/>
              <a:gd name="connsiteY5" fmla="*/ 275272 h 1860232"/>
              <a:gd name="connsiteX6" fmla="*/ 274320 w 1860232"/>
              <a:gd name="connsiteY6" fmla="*/ 0 h 1860232"/>
              <a:gd name="connsiteX7" fmla="*/ 1149667 w 1860232"/>
              <a:gd name="connsiteY7" fmla="*/ 0 h 1860232"/>
              <a:gd name="connsiteX8" fmla="*/ 1860232 w 1860232"/>
              <a:gd name="connsiteY8" fmla="*/ 710565 h 186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232" h="1860232">
                <a:moveTo>
                  <a:pt x="1860232" y="710565"/>
                </a:moveTo>
                <a:lnTo>
                  <a:pt x="1860232" y="1585913"/>
                </a:lnTo>
                <a:cubicBezTo>
                  <a:pt x="1860232" y="1737360"/>
                  <a:pt x="1737360" y="1860233"/>
                  <a:pt x="1584960" y="1860233"/>
                </a:cubicBezTo>
                <a:lnTo>
                  <a:pt x="274320" y="1860233"/>
                </a:lnTo>
                <a:cubicBezTo>
                  <a:pt x="122872" y="1860233"/>
                  <a:pt x="0" y="1737360"/>
                  <a:pt x="0" y="1585913"/>
                </a:cubicBezTo>
                <a:lnTo>
                  <a:pt x="0" y="275272"/>
                </a:lnTo>
                <a:cubicBezTo>
                  <a:pt x="0" y="123825"/>
                  <a:pt x="122872" y="0"/>
                  <a:pt x="274320" y="0"/>
                </a:cubicBezTo>
                <a:lnTo>
                  <a:pt x="1149667" y="0"/>
                </a:lnTo>
                <a:cubicBezTo>
                  <a:pt x="1149667" y="392430"/>
                  <a:pt x="1467802" y="710565"/>
                  <a:pt x="1860232" y="71056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457200" dist="609600" dir="5400000" sx="88000" sy="88000" algn="t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D791162-20B7-3290-D167-D824B3C9C0EC}"/>
              </a:ext>
            </a:extLst>
          </p:cNvPr>
          <p:cNvSpPr/>
          <p:nvPr/>
        </p:nvSpPr>
        <p:spPr>
          <a:xfrm>
            <a:off x="7683283" y="3711509"/>
            <a:ext cx="807774" cy="807774"/>
          </a:xfrm>
          <a:custGeom>
            <a:avLst/>
            <a:gdLst>
              <a:gd name="connsiteX0" fmla="*/ 709613 w 709612"/>
              <a:gd name="connsiteY0" fmla="*/ 0 h 709612"/>
              <a:gd name="connsiteX1" fmla="*/ 709613 w 709612"/>
              <a:gd name="connsiteY1" fmla="*/ 709613 h 709612"/>
              <a:gd name="connsiteX2" fmla="*/ 0 w 709612"/>
              <a:gd name="connsiteY2" fmla="*/ 0 h 709612"/>
              <a:gd name="connsiteX3" fmla="*/ 709613 w 709612"/>
              <a:gd name="connsiteY3" fmla="*/ 0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" h="709612">
                <a:moveTo>
                  <a:pt x="709613" y="0"/>
                </a:moveTo>
                <a:lnTo>
                  <a:pt x="709613" y="709613"/>
                </a:lnTo>
                <a:cubicBezTo>
                  <a:pt x="317182" y="709613"/>
                  <a:pt x="0" y="391478"/>
                  <a:pt x="0" y="0"/>
                </a:cubicBezTo>
                <a:lnTo>
                  <a:pt x="709613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E79DF7B-8A54-E5F0-7381-AB298B34BECD}"/>
              </a:ext>
            </a:extLst>
          </p:cNvPr>
          <p:cNvSpPr txBox="1"/>
          <p:nvPr/>
        </p:nvSpPr>
        <p:spPr>
          <a:xfrm>
            <a:off x="8765711" y="3771089"/>
            <a:ext cx="50526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04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3113611-8AEA-CB0A-7FDA-93C10801A626}"/>
              </a:ext>
            </a:extLst>
          </p:cNvPr>
          <p:cNvSpPr txBox="1"/>
          <p:nvPr/>
        </p:nvSpPr>
        <p:spPr>
          <a:xfrm>
            <a:off x="7869916" y="3771089"/>
            <a:ext cx="50526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03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CDDBBF7-ACB8-444A-BC2A-E76CE1AE6281}"/>
              </a:ext>
            </a:extLst>
          </p:cNvPr>
          <p:cNvSpPr txBox="1"/>
          <p:nvPr/>
        </p:nvSpPr>
        <p:spPr>
          <a:xfrm>
            <a:off x="8765711" y="2951800"/>
            <a:ext cx="50526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02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8791EB-789D-E375-2A38-54F590AF9758}"/>
              </a:ext>
            </a:extLst>
          </p:cNvPr>
          <p:cNvSpPr txBox="1"/>
          <p:nvPr/>
        </p:nvSpPr>
        <p:spPr>
          <a:xfrm>
            <a:off x="7869916" y="2951800"/>
            <a:ext cx="50526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01</a:t>
            </a:r>
          </a:p>
        </p:txBody>
      </p:sp>
      <p:sp>
        <p:nvSpPr>
          <p:cNvPr id="1793" name="文本框 1792">
            <a:extLst>
              <a:ext uri="{FF2B5EF4-FFF2-40B4-BE49-F238E27FC236}">
                <a16:creationId xmlns:a16="http://schemas.microsoft.com/office/drawing/2014/main" id="{D25A8B2A-EB38-2A23-3957-34A8E3D5F5F2}"/>
              </a:ext>
            </a:extLst>
          </p:cNvPr>
          <p:cNvSpPr txBox="1"/>
          <p:nvPr/>
        </p:nvSpPr>
        <p:spPr>
          <a:xfrm>
            <a:off x="1120747" y="2813447"/>
            <a:ext cx="3590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000">
                      <a:srgbClr val="0067B4"/>
                    </a:gs>
                    <a:gs pos="100000">
                      <a:srgbClr val="007CC3"/>
                    </a:gs>
                    <a:gs pos="0">
                      <a:srgbClr val="004EA1"/>
                    </a:gs>
                  </a:gsLst>
                  <a:lin ang="0" scaled="0"/>
                </a:gra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rPr>
              <a:t>请在此输入标题</a:t>
            </a:r>
          </a:p>
        </p:txBody>
      </p:sp>
      <p:sp>
        <p:nvSpPr>
          <p:cNvPr id="1796" name="文本框 1795">
            <a:extLst>
              <a:ext uri="{FF2B5EF4-FFF2-40B4-BE49-F238E27FC236}">
                <a16:creationId xmlns:a16="http://schemas.microsoft.com/office/drawing/2014/main" id="{084070B7-CBD2-720E-0F65-10ACCD9197BA}"/>
              </a:ext>
            </a:extLst>
          </p:cNvPr>
          <p:cNvSpPr txBox="1"/>
          <p:nvPr/>
        </p:nvSpPr>
        <p:spPr>
          <a:xfrm>
            <a:off x="1120748" y="2341435"/>
            <a:ext cx="24130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PLEASE ENTER HEREYOUR TITLE CONTENT</a:t>
            </a:r>
          </a:p>
        </p:txBody>
      </p:sp>
      <p:sp>
        <p:nvSpPr>
          <p:cNvPr id="1799" name="文本框 1798">
            <a:extLst>
              <a:ext uri="{FF2B5EF4-FFF2-40B4-BE49-F238E27FC236}">
                <a16:creationId xmlns:a16="http://schemas.microsoft.com/office/drawing/2014/main" id="{6EF607F2-DF54-AC80-3F25-DAB61C738470}"/>
              </a:ext>
            </a:extLst>
          </p:cNvPr>
          <p:cNvSpPr txBox="1"/>
          <p:nvPr/>
        </p:nvSpPr>
        <p:spPr>
          <a:xfrm>
            <a:off x="1120747" y="1320314"/>
            <a:ext cx="246221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请在此输入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您的标题内容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9973155F-DF32-D406-75E6-E65B71D09E79}"/>
              </a:ext>
            </a:extLst>
          </p:cNvPr>
          <p:cNvSpPr txBox="1"/>
          <p:nvPr/>
        </p:nvSpPr>
        <p:spPr>
          <a:xfrm>
            <a:off x="1120747" y="3760798"/>
            <a:ext cx="4770739" cy="8609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学校现设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26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个学院，建有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个博士后科研流动站、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个一级学科博士学位授权点、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24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个一级学科硕士学位授权点、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22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个硕士专业学位培养类别。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27E8140-7DAB-5577-BC9B-490269EEB99A}"/>
              </a:ext>
            </a:extLst>
          </p:cNvPr>
          <p:cNvSpPr txBox="1"/>
          <p:nvPr/>
        </p:nvSpPr>
        <p:spPr>
          <a:xfrm>
            <a:off x="1120747" y="4733246"/>
            <a:ext cx="4770739" cy="1156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学校每年本科招生专业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80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个左右，学科专业涵盖经济学、法学、教育学、文学、历史学、理学、工学、医学、管理学和艺术学等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个门类。全日制在校本科生、研究生、国际学生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38000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  <a:rtl val="0"/>
              </a:rPr>
              <a:t>余人。</a:t>
            </a:r>
          </a:p>
        </p:txBody>
      </p:sp>
      <p:pic>
        <p:nvPicPr>
          <p:cNvPr id="1806" name="图形 1805">
            <a:extLst>
              <a:ext uri="{FF2B5EF4-FFF2-40B4-BE49-F238E27FC236}">
                <a16:creationId xmlns:a16="http://schemas.microsoft.com/office/drawing/2014/main" id="{0891C61B-A95B-624F-0369-6BADCDA92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8389" y="1685098"/>
            <a:ext cx="807775" cy="807775"/>
          </a:xfrm>
          <a:prstGeom prst="rect">
            <a:avLst/>
          </a:prstGeom>
        </p:spPr>
      </p:pic>
      <p:sp>
        <p:nvSpPr>
          <p:cNvPr id="1807" name="文本框 1806">
            <a:extLst>
              <a:ext uri="{FF2B5EF4-FFF2-40B4-BE49-F238E27FC236}">
                <a16:creationId xmlns:a16="http://schemas.microsoft.com/office/drawing/2014/main" id="{621978E1-616A-D75B-353A-B10DD94B9962}"/>
              </a:ext>
            </a:extLst>
          </p:cNvPr>
          <p:cNvSpPr txBox="1"/>
          <p:nvPr/>
        </p:nvSpPr>
        <p:spPr>
          <a:xfrm>
            <a:off x="6744778" y="2559620"/>
            <a:ext cx="1374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输入标题</a:t>
            </a: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E15A9826-BF35-4E5A-3D36-8CCD6D7E36E1}"/>
              </a:ext>
            </a:extLst>
          </p:cNvPr>
          <p:cNvGrpSpPr/>
          <p:nvPr/>
        </p:nvGrpSpPr>
        <p:grpSpPr>
          <a:xfrm>
            <a:off x="6744778" y="4314446"/>
            <a:ext cx="1374996" cy="1213076"/>
            <a:chOff x="6649758" y="1665620"/>
            <a:chExt cx="1374996" cy="1213076"/>
          </a:xfrm>
        </p:grpSpPr>
        <p:pic>
          <p:nvPicPr>
            <p:cNvPr id="111" name="图形 110">
              <a:extLst>
                <a:ext uri="{FF2B5EF4-FFF2-40B4-BE49-F238E27FC236}">
                  <a16:creationId xmlns:a16="http://schemas.microsoft.com/office/drawing/2014/main" id="{DA9E002F-9322-AF25-65EE-D06064CF7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933369" y="1665620"/>
              <a:ext cx="807775" cy="807775"/>
            </a:xfrm>
            <a:prstGeom prst="rect">
              <a:avLst/>
            </a:prstGeom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F6D65E9B-5FD7-A905-0DFF-C34A5833496D}"/>
                </a:ext>
              </a:extLst>
            </p:cNvPr>
            <p:cNvSpPr txBox="1"/>
            <p:nvPr/>
          </p:nvSpPr>
          <p:spPr>
            <a:xfrm>
              <a:off x="6649758" y="2540142"/>
              <a:ext cx="1374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输入标题</a:t>
              </a:r>
            </a:p>
          </p:txBody>
        </p:sp>
      </p:grpSp>
      <p:pic>
        <p:nvPicPr>
          <p:cNvPr id="120" name="图形 119">
            <a:extLst>
              <a:ext uri="{FF2B5EF4-FFF2-40B4-BE49-F238E27FC236}">
                <a16:creationId xmlns:a16="http://schemas.microsoft.com/office/drawing/2014/main" id="{0C2E742F-75A1-7887-57FA-15395E10ACE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362802" y="4314446"/>
            <a:ext cx="807775" cy="807775"/>
          </a:xfrm>
          <a:prstGeom prst="rect">
            <a:avLst/>
          </a:prstGeom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746C7766-B323-BA24-F06C-CE6938651D95}"/>
              </a:ext>
            </a:extLst>
          </p:cNvPr>
          <p:cNvSpPr txBox="1"/>
          <p:nvPr/>
        </p:nvSpPr>
        <p:spPr>
          <a:xfrm>
            <a:off x="9079191" y="5188968"/>
            <a:ext cx="1374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输入标题</a:t>
            </a: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570B33A8-9AED-C0C3-CA3F-8DF2CB17F692}"/>
              </a:ext>
            </a:extLst>
          </p:cNvPr>
          <p:cNvGrpSpPr/>
          <p:nvPr/>
        </p:nvGrpSpPr>
        <p:grpSpPr>
          <a:xfrm>
            <a:off x="9079191" y="1633744"/>
            <a:ext cx="1374996" cy="1264430"/>
            <a:chOff x="6649758" y="1614266"/>
            <a:chExt cx="1374996" cy="1264430"/>
          </a:xfrm>
        </p:grpSpPr>
        <p:pic>
          <p:nvPicPr>
            <p:cNvPr id="123" name="图形 122">
              <a:extLst>
                <a:ext uri="{FF2B5EF4-FFF2-40B4-BE49-F238E27FC236}">
                  <a16:creationId xmlns:a16="http://schemas.microsoft.com/office/drawing/2014/main" id="{D10ACCE8-4FF3-D78D-D373-3641D17C7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933369" y="1614266"/>
              <a:ext cx="859130" cy="859130"/>
            </a:xfrm>
            <a:prstGeom prst="rect">
              <a:avLst/>
            </a:prstGeom>
          </p:spPr>
        </p:pic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117D6BA7-D224-1F36-40C2-E3DB36F890A3}"/>
                </a:ext>
              </a:extLst>
            </p:cNvPr>
            <p:cNvSpPr txBox="1"/>
            <p:nvPr/>
          </p:nvSpPr>
          <p:spPr>
            <a:xfrm>
              <a:off x="6649758" y="2540142"/>
              <a:ext cx="1374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输入标题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219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C16DEB-5919-74A8-090D-88A41967F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5551423-AE97-4DF5-625A-406F545E422C}"/>
              </a:ext>
            </a:extLst>
          </p:cNvPr>
          <p:cNvGrpSpPr/>
          <p:nvPr/>
        </p:nvGrpSpPr>
        <p:grpSpPr>
          <a:xfrm>
            <a:off x="426633" y="1482649"/>
            <a:ext cx="11338735" cy="4260926"/>
            <a:chOff x="729218" y="1482649"/>
            <a:chExt cx="5094287" cy="426092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25DD4A-BEA8-16A4-538B-B9ED5C850D59}"/>
                </a:ext>
              </a:extLst>
            </p:cNvPr>
            <p:cNvSpPr/>
            <p:nvPr/>
          </p:nvSpPr>
          <p:spPr>
            <a:xfrm>
              <a:off x="729218" y="1482649"/>
              <a:ext cx="5094287" cy="4260926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820D44F-8ECF-B245-F674-E04D0B106262}"/>
                </a:ext>
              </a:extLst>
            </p:cNvPr>
            <p:cNvSpPr/>
            <p:nvPr/>
          </p:nvSpPr>
          <p:spPr>
            <a:xfrm>
              <a:off x="797789" y="1645349"/>
              <a:ext cx="4936444" cy="3919754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D9DEDA8-0F32-B95E-E873-3D91611988B3}"/>
              </a:ext>
            </a:extLst>
          </p:cNvPr>
          <p:cNvGrpSpPr/>
          <p:nvPr/>
        </p:nvGrpSpPr>
        <p:grpSpPr>
          <a:xfrm>
            <a:off x="655016" y="1947386"/>
            <a:ext cx="10881969" cy="3378613"/>
            <a:chOff x="1015863" y="1947386"/>
            <a:chExt cx="10881969" cy="337861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CA2EDAA-6CBE-0A9C-8578-1D5C7094D12B}"/>
                </a:ext>
              </a:extLst>
            </p:cNvPr>
            <p:cNvSpPr/>
            <p:nvPr/>
          </p:nvSpPr>
          <p:spPr>
            <a:xfrm>
              <a:off x="1015864" y="1947386"/>
              <a:ext cx="8495382" cy="332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序号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文献类型标识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出版年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起止页码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).</a:t>
              </a:r>
              <a:endPara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F58DB84-2F17-15F7-4181-AE501DDD3858}"/>
                </a:ext>
              </a:extLst>
            </p:cNvPr>
            <p:cNvSpPr/>
            <p:nvPr/>
          </p:nvSpPr>
          <p:spPr>
            <a:xfrm>
              <a:off x="1015863" y="2382532"/>
              <a:ext cx="10803969" cy="326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序号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析出文献主要责任者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析出文献题名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[A].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原文献主要责任者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原文献题名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[C].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出版年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起止页码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B568728-66DB-F79A-AD59-5F2862A41470}"/>
                </a:ext>
              </a:extLst>
            </p:cNvPr>
            <p:cNvSpPr/>
            <p:nvPr/>
          </p:nvSpPr>
          <p:spPr>
            <a:xfrm>
              <a:off x="1015864" y="2817678"/>
              <a:ext cx="10224410" cy="332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序号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[D].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出版单位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出版年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起止页码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).</a:t>
              </a:r>
              <a:endPara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6AC59D7-30B1-1A68-0366-0D6E3E1FC496}"/>
                </a:ext>
              </a:extLst>
            </p:cNvPr>
            <p:cNvSpPr/>
            <p:nvPr/>
          </p:nvSpPr>
          <p:spPr>
            <a:xfrm>
              <a:off x="1015864" y="3252824"/>
              <a:ext cx="9580051" cy="332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序号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[J].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刊名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卷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):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起止页码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DE57257-86C1-6107-E48F-DECFEACDE239}"/>
                </a:ext>
              </a:extLst>
            </p:cNvPr>
            <p:cNvSpPr/>
            <p:nvPr/>
          </p:nvSpPr>
          <p:spPr>
            <a:xfrm>
              <a:off x="1015864" y="3687970"/>
              <a:ext cx="5818536" cy="332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序号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[N].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报纸名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出版日期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版次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).</a:t>
              </a:r>
              <a:endPara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983890D-3CE8-ADA6-32E7-192E3A03B008}"/>
                </a:ext>
              </a:extLst>
            </p:cNvPr>
            <p:cNvSpPr/>
            <p:nvPr/>
          </p:nvSpPr>
          <p:spPr>
            <a:xfrm>
              <a:off x="1015864" y="4123116"/>
              <a:ext cx="10224410" cy="332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序号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电子文献题名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电子文献及载体类型标识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电子文献的出版或获得地址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发表更新日期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引用日期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AB5EAEF-ED3E-5A0A-6496-033701194585}"/>
                </a:ext>
              </a:extLst>
            </p:cNvPr>
            <p:cNvSpPr/>
            <p:nvPr/>
          </p:nvSpPr>
          <p:spPr>
            <a:xfrm>
              <a:off x="1015863" y="4558262"/>
              <a:ext cx="10881969" cy="326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序号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析出文献主要责任者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析出文献题名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[A].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原文献主要责任者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原文献题名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[C].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出版年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起止页码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AF0C35E-380D-45E4-FEBC-E3D99933D2C9}"/>
                </a:ext>
              </a:extLst>
            </p:cNvPr>
            <p:cNvSpPr/>
            <p:nvPr/>
          </p:nvSpPr>
          <p:spPr>
            <a:xfrm>
              <a:off x="1015864" y="4993407"/>
              <a:ext cx="10224410" cy="332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序号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[D].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出版单位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出版年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起止页码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14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).</a:t>
              </a:r>
              <a:endPara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98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9B2E19EE-41FF-C593-E6D9-9DE65F87C781}"/>
              </a:ext>
            </a:extLst>
          </p:cNvPr>
          <p:cNvSpPr txBox="1"/>
          <p:nvPr/>
        </p:nvSpPr>
        <p:spPr>
          <a:xfrm>
            <a:off x="1341772" y="4577450"/>
            <a:ext cx="2224388" cy="2793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>
                <a:solidFill>
                  <a:prstClr val="black"/>
                </a:solidFill>
                <a:latin typeface="+mn-ea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M"/>
                <a:ea typeface="阿里巴巴普惠体 M"/>
                <a:cs typeface="+mn-cs"/>
              </a:rPr>
              <a:t>江苏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M"/>
                <a:ea typeface="阿里巴巴普惠体 M"/>
                <a:cs typeface="+mn-cs"/>
              </a:rPr>
              <a:t>·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M"/>
                <a:ea typeface="阿里巴巴普惠体 M"/>
                <a:cs typeface="+mn-cs"/>
              </a:rPr>
              <a:t>扬州2021年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M"/>
                <a:ea typeface="阿里巴巴普惠体 M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M"/>
                <a:ea typeface="阿里巴巴普惠体 M"/>
                <a:cs typeface="+mn-cs"/>
              </a:rPr>
              <a:t>月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0BD8976F-7E15-E62D-D652-246A38346278}"/>
              </a:ext>
            </a:extLst>
          </p:cNvPr>
          <p:cNvSpPr/>
          <p:nvPr/>
        </p:nvSpPr>
        <p:spPr>
          <a:xfrm>
            <a:off x="7240322" y="5243"/>
            <a:ext cx="1377770" cy="6339840"/>
          </a:xfrm>
          <a:prstGeom prst="parallelogram">
            <a:avLst>
              <a:gd name="adj" fmla="val 92025"/>
            </a:avLst>
          </a:prstGeom>
          <a:blipFill>
            <a:blip r:embed="rId2">
              <a:alphaModFix amt="93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607499" r="-607499"/>
            </a:stretch>
          </a:blipFill>
          <a:ln>
            <a:noFill/>
          </a:ln>
          <a:effectLst>
            <a:outerShdw blurRad="342900" dist="254000" dir="19500000" algn="tl" rotWithShape="0">
              <a:schemeClr val="tx2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D531B0-3E9F-2438-404A-65C95728338B}"/>
              </a:ext>
            </a:extLst>
          </p:cNvPr>
          <p:cNvSpPr txBox="1"/>
          <p:nvPr/>
        </p:nvSpPr>
        <p:spPr>
          <a:xfrm>
            <a:off x="568650" y="2341028"/>
            <a:ext cx="6671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恳请老师批评指正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313AE15-8C69-3BA4-869E-40512A372C0D}"/>
              </a:ext>
            </a:extLst>
          </p:cNvPr>
          <p:cNvGrpSpPr/>
          <p:nvPr/>
        </p:nvGrpSpPr>
        <p:grpSpPr>
          <a:xfrm>
            <a:off x="635862" y="3511864"/>
            <a:ext cx="6078908" cy="561378"/>
            <a:chOff x="3141292" y="5251627"/>
            <a:chExt cx="6078908" cy="56137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8FB67F9-77E3-24EF-2842-0ACB1755703E}"/>
                </a:ext>
              </a:extLst>
            </p:cNvPr>
            <p:cNvGrpSpPr/>
            <p:nvPr/>
          </p:nvGrpSpPr>
          <p:grpSpPr>
            <a:xfrm>
              <a:off x="6434486" y="5251627"/>
              <a:ext cx="2785714" cy="554851"/>
              <a:chOff x="4068416" y="5182880"/>
              <a:chExt cx="2785714" cy="554851"/>
            </a:xfrm>
          </p:grpSpPr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45A61B97-52E5-7BE4-4A66-7F4B9ADBF4A2}"/>
                  </a:ext>
                </a:extLst>
              </p:cNvPr>
              <p:cNvSpPr/>
              <p:nvPr/>
            </p:nvSpPr>
            <p:spPr>
              <a:xfrm>
                <a:off x="4068416" y="5182880"/>
                <a:ext cx="2785714" cy="554851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C58CEA8-6E18-22F2-7BF3-F0081E476CC5}"/>
                  </a:ext>
                </a:extLst>
              </p:cNvPr>
              <p:cNvSpPr txBox="1"/>
              <p:nvPr/>
            </p:nvSpPr>
            <p:spPr>
              <a:xfrm>
                <a:off x="4426223" y="5275639"/>
                <a:ext cx="207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指导老师：晓儿</a:t>
                </a: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D46B6D56-ECB3-5870-E122-2E79574D9B0A}"/>
                </a:ext>
              </a:extLst>
            </p:cNvPr>
            <p:cNvGrpSpPr/>
            <p:nvPr/>
          </p:nvGrpSpPr>
          <p:grpSpPr>
            <a:xfrm>
              <a:off x="3141292" y="5258154"/>
              <a:ext cx="2653977" cy="554851"/>
              <a:chOff x="3484539" y="5182880"/>
              <a:chExt cx="2653977" cy="554851"/>
            </a:xfrm>
          </p:grpSpPr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0D42D3AE-EF9B-2BE9-3A79-0F3BB0004B72}"/>
                  </a:ext>
                </a:extLst>
              </p:cNvPr>
              <p:cNvSpPr/>
              <p:nvPr/>
            </p:nvSpPr>
            <p:spPr>
              <a:xfrm>
                <a:off x="3484539" y="5182880"/>
                <a:ext cx="2653977" cy="554851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4D8E98C-0CA8-0796-76F5-0434AA52CE28}"/>
                  </a:ext>
                </a:extLst>
              </p:cNvPr>
              <p:cNvSpPr txBox="1"/>
              <p:nvPr/>
            </p:nvSpPr>
            <p:spPr>
              <a:xfrm>
                <a:off x="3918559" y="5275639"/>
                <a:ext cx="1783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汇报人：智演喵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167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208EE53-21AA-90EF-23E6-D50329E23FDA}"/>
              </a:ext>
            </a:extLst>
          </p:cNvPr>
          <p:cNvSpPr txBox="1"/>
          <p:nvPr/>
        </p:nvSpPr>
        <p:spPr>
          <a:xfrm>
            <a:off x="2123010" y="2289537"/>
            <a:ext cx="1509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4EA1"/>
                    </a:gs>
                    <a:gs pos="100000">
                      <a:srgbClr val="007CC3"/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n-cs"/>
              </a:rPr>
              <a:t>01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4EA1"/>
                  </a:gs>
                  <a:gs pos="100000">
                    <a:srgbClr val="007CC3"/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B10036-612E-0EC8-CACD-2DAA1D98337A}"/>
              </a:ext>
            </a:extLst>
          </p:cNvPr>
          <p:cNvSpPr txBox="1"/>
          <p:nvPr/>
        </p:nvSpPr>
        <p:spPr>
          <a:xfrm>
            <a:off x="3773716" y="2505671"/>
            <a:ext cx="6154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请输入章节标题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19D894-E9A2-7C1A-375D-310CDF50C9F0}"/>
              </a:ext>
            </a:extLst>
          </p:cNvPr>
          <p:cNvSpPr txBox="1"/>
          <p:nvPr/>
        </p:nvSpPr>
        <p:spPr>
          <a:xfrm>
            <a:off x="3773717" y="3213557"/>
            <a:ext cx="6154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CHAPTER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353406A-A16D-5EB8-A723-5D1C7BF38375}"/>
              </a:ext>
            </a:extLst>
          </p:cNvPr>
          <p:cNvSpPr/>
          <p:nvPr/>
        </p:nvSpPr>
        <p:spPr>
          <a:xfrm>
            <a:off x="3566856" y="2505671"/>
            <a:ext cx="65640" cy="9565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26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C63E71B9-803D-9821-0B7E-79C39A4C809E}"/>
              </a:ext>
            </a:extLst>
          </p:cNvPr>
          <p:cNvSpPr/>
          <p:nvPr/>
        </p:nvSpPr>
        <p:spPr>
          <a:xfrm>
            <a:off x="0" y="4694815"/>
            <a:ext cx="12192000" cy="158986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D02EEE-7400-FE1F-C2EA-139C4963A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点击输入标题</a:t>
            </a:r>
          </a:p>
          <a:p>
            <a:endParaRPr lang="zh-CN" altLang="en-US" dirty="0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DB4F105-6CC0-8810-8171-6F53AC5F7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6992DF-273B-D901-E927-3FC2CE4599AC}"/>
              </a:ext>
            </a:extLst>
          </p:cNvPr>
          <p:cNvSpPr txBox="1"/>
          <p:nvPr/>
        </p:nvSpPr>
        <p:spPr>
          <a:xfrm>
            <a:off x="3935760" y="2214311"/>
            <a:ext cx="6980322" cy="25458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点击此处输入正文内容，可以描述个人的经历以及事迹</a:t>
            </a:r>
            <a:endParaRPr lang="en-US" altLang="zh-CN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点击此处输入正文内容，可以描述个人的经历以及事迹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点击此处输入正文内容，可以描述个人的经历以及事迹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点击此处输入正文内容，可以描述个人的经历以及事迹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点击此处输入正文内容，可以描述个人的经历以及事迹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点击此处输入正文内容，可以描述个人的经历以及事迹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点击此处输入正文内容，可以描述个人的经历以及事迹</a:t>
            </a:r>
          </a:p>
          <a:p>
            <a:pPr marL="285750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4AC7E4-16C4-730D-F732-CD69A1FB9640}"/>
              </a:ext>
            </a:extLst>
          </p:cNvPr>
          <p:cNvSpPr txBox="1"/>
          <p:nvPr/>
        </p:nvSpPr>
        <p:spPr>
          <a:xfrm>
            <a:off x="4091443" y="4952139"/>
            <a:ext cx="1614890" cy="1032528"/>
          </a:xfrm>
          <a:prstGeom prst="rect">
            <a:avLst/>
          </a:prstGeom>
          <a:noFill/>
          <a:ln>
            <a:noFill/>
          </a:ln>
        </p:spPr>
        <p:txBody>
          <a:bodyPr wrap="square" lIns="0" tIns="46800" rIns="0" bIns="4680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毕业院校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所学专业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…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9E55DFC-63A7-2246-F4C8-C0C86AFB467F}"/>
              </a:ext>
            </a:extLst>
          </p:cNvPr>
          <p:cNvSpPr/>
          <p:nvPr/>
        </p:nvSpPr>
        <p:spPr>
          <a:xfrm>
            <a:off x="3935760" y="1697755"/>
            <a:ext cx="3032502" cy="4001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个人经历 </a:t>
            </a:r>
            <a:r>
              <a:rPr lang="zh-CN" altLang="en-US" sz="2000" b="1" spc="100" dirty="0">
                <a:solidFill>
                  <a:schemeClr val="accent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5209E3-8CEE-5253-3DD7-DB385B8339CB}"/>
              </a:ext>
            </a:extLst>
          </p:cNvPr>
          <p:cNvSpPr txBox="1"/>
          <p:nvPr/>
        </p:nvSpPr>
        <p:spPr>
          <a:xfrm>
            <a:off x="6615937" y="4952139"/>
            <a:ext cx="1614890" cy="1032528"/>
          </a:xfrm>
          <a:prstGeom prst="rect">
            <a:avLst/>
          </a:prstGeom>
          <a:noFill/>
          <a:ln>
            <a:noFill/>
          </a:ln>
        </p:spPr>
        <p:txBody>
          <a:bodyPr wrap="square" lIns="0" tIns="46800" rIns="0" bIns="4680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获奖荣誉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个人职务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…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DD1A4D-BF63-BBEB-A04B-201F66B428FA}"/>
              </a:ext>
            </a:extLst>
          </p:cNvPr>
          <p:cNvSpPr txBox="1"/>
          <p:nvPr/>
        </p:nvSpPr>
        <p:spPr>
          <a:xfrm>
            <a:off x="9140430" y="4952139"/>
            <a:ext cx="1614890" cy="1032528"/>
          </a:xfrm>
          <a:prstGeom prst="rect">
            <a:avLst/>
          </a:prstGeom>
          <a:noFill/>
          <a:ln>
            <a:noFill/>
          </a:ln>
        </p:spPr>
        <p:txBody>
          <a:bodyPr wrap="square" lIns="0" tIns="46800" rIns="0" bIns="4680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获奖荣誉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个人职务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…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48CC88-5D05-33BB-5635-4F48E8B7BE32}"/>
              </a:ext>
            </a:extLst>
          </p:cNvPr>
          <p:cNvSpPr txBox="1"/>
          <p:nvPr/>
        </p:nvSpPr>
        <p:spPr>
          <a:xfrm>
            <a:off x="1334478" y="4888701"/>
            <a:ext cx="2025218" cy="122232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1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sym typeface="Wingdings 3" panose="05040102010807070707" pitchFamily="18" charset="2"/>
              </a:rPr>
              <a:t> </a:t>
            </a:r>
            <a:r>
              <a:rPr lang="zh-CN" altLang="en-US" sz="2400" b="1" spc="100" dirty="0">
                <a:solidFill>
                  <a:schemeClr val="bg1"/>
                </a:solidFill>
                <a:latin typeface="+mj-ea"/>
                <a:ea typeface="+mj-ea"/>
                <a:cs typeface="阿里巴巴普惠体 Heavy" panose="00020600040101010101" pitchFamily="18" charset="-122"/>
                <a:sym typeface="Wingdings 3" panose="05040102010807070707" pitchFamily="18" charset="2"/>
              </a:rPr>
              <a:t>姓 名</a:t>
            </a:r>
            <a:r>
              <a:rPr lang="zh-CN" altLang="en-US" sz="2400" spc="1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Wingdings 3" panose="05040102010807070707" pitchFamily="18" charset="2"/>
              </a:rPr>
              <a:t> </a:t>
            </a:r>
            <a:r>
              <a:rPr lang="zh-CN" altLang="en-US" sz="2400" spc="1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sym typeface="Wingdings 3" panose="05040102010807070707" pitchFamily="18" charset="2"/>
              </a:rPr>
              <a:t></a:t>
            </a:r>
            <a:endParaRPr kumimoji="1"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</a:rPr>
              <a:t>可输入职务</a:t>
            </a:r>
            <a:endParaRPr kumimoji="1" lang="en-US" altLang="zh-CN" sz="16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+mn-ea"/>
              </a:rPr>
              <a:t>可输入出生年月</a:t>
            </a:r>
            <a:endParaRPr kumimoji="1"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214BA2D-C012-D026-4B31-E935820955A8}"/>
              </a:ext>
            </a:extLst>
          </p:cNvPr>
          <p:cNvCxnSpPr/>
          <p:nvPr/>
        </p:nvCxnSpPr>
        <p:spPr>
          <a:xfrm>
            <a:off x="1334478" y="4578700"/>
            <a:ext cx="95816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51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7E9DCA-46CA-34BE-903F-4DAD4DFD8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点击输入标题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34D13C-79AF-981B-8356-D6589CB5FEB0}"/>
              </a:ext>
            </a:extLst>
          </p:cNvPr>
          <p:cNvSpPr/>
          <p:nvPr/>
        </p:nvSpPr>
        <p:spPr>
          <a:xfrm>
            <a:off x="703868" y="1487686"/>
            <a:ext cx="3349480" cy="4641652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D925AC-708E-B838-30E9-EA6693340D99}"/>
              </a:ext>
            </a:extLst>
          </p:cNvPr>
          <p:cNvSpPr txBox="1"/>
          <p:nvPr/>
        </p:nvSpPr>
        <p:spPr>
          <a:xfrm>
            <a:off x="1307176" y="2101022"/>
            <a:ext cx="2113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点击添加关键词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6A2934-2823-4E8F-087A-3809042EBBD0}"/>
              </a:ext>
            </a:extLst>
          </p:cNvPr>
          <p:cNvSpPr txBox="1"/>
          <p:nvPr/>
        </p:nvSpPr>
        <p:spPr>
          <a:xfrm>
            <a:off x="130717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1" dirty="0">
                <a:gradFill>
                  <a:gsLst>
                    <a:gs pos="76000">
                      <a:schemeClr val="accent1"/>
                    </a:gs>
                    <a:gs pos="0">
                      <a:schemeClr val="accent2"/>
                    </a:gs>
                  </a:gsLst>
                  <a:lin ang="5400000" scaled="1"/>
                </a:gradFill>
                <a:latin typeface="+mn-ea"/>
                <a:ea typeface="+mn-ea"/>
              </a:rPr>
              <a:t>01</a:t>
            </a:r>
            <a:endParaRPr lang="zh-CN" altLang="en-US" b="1" dirty="0">
              <a:gradFill>
                <a:gsLst>
                  <a:gs pos="76000">
                    <a:schemeClr val="accent1"/>
                  </a:gs>
                  <a:gs pos="0">
                    <a:schemeClr val="accent2"/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C6F7FDE-B168-88E2-16BC-43F3229A2D01}"/>
              </a:ext>
            </a:extLst>
          </p:cNvPr>
          <p:cNvCxnSpPr>
            <a:cxnSpLocks/>
          </p:cNvCxnSpPr>
          <p:nvPr/>
        </p:nvCxnSpPr>
        <p:spPr>
          <a:xfrm flipH="1">
            <a:off x="218496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859C4FE-422C-7039-F7C6-0500836183A8}"/>
              </a:ext>
            </a:extLst>
          </p:cNvPr>
          <p:cNvSpPr txBox="1"/>
          <p:nvPr/>
        </p:nvSpPr>
        <p:spPr>
          <a:xfrm>
            <a:off x="882223" y="2737835"/>
            <a:ext cx="2978577" cy="136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点击这里添加文字内容，这是一页三图文段落版式，适合呈现并列关系的内容，鼠标右键点击图片，选择更改图片即可轻松换图，这张图片摄影：作者张旭晓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3ED22F-FE90-5B89-7383-D182B660D4D3}"/>
              </a:ext>
            </a:extLst>
          </p:cNvPr>
          <p:cNvSpPr/>
          <p:nvPr/>
        </p:nvSpPr>
        <p:spPr>
          <a:xfrm>
            <a:off x="4421260" y="1487686"/>
            <a:ext cx="3349480" cy="4641652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5FD6A7-EA64-C85F-FFCB-9CD4896BD208}"/>
              </a:ext>
            </a:extLst>
          </p:cNvPr>
          <p:cNvSpPr txBox="1"/>
          <p:nvPr/>
        </p:nvSpPr>
        <p:spPr>
          <a:xfrm>
            <a:off x="5039316" y="2101022"/>
            <a:ext cx="2113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点击添加关键词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B52E8D-3B54-8BDA-2499-BFC53C3D179E}"/>
              </a:ext>
            </a:extLst>
          </p:cNvPr>
          <p:cNvSpPr txBox="1"/>
          <p:nvPr/>
        </p:nvSpPr>
        <p:spPr>
          <a:xfrm>
            <a:off x="503931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1" dirty="0">
                <a:gradFill>
                  <a:gsLst>
                    <a:gs pos="76000">
                      <a:schemeClr val="accent1"/>
                    </a:gs>
                    <a:gs pos="0">
                      <a:schemeClr val="accent2"/>
                    </a:gs>
                  </a:gsLst>
                  <a:lin ang="5400000" scaled="1"/>
                </a:gradFill>
                <a:latin typeface="+mn-ea"/>
                <a:ea typeface="+mn-ea"/>
              </a:rPr>
              <a:t>02</a:t>
            </a:r>
            <a:endParaRPr lang="zh-CN" altLang="en-US" b="1" dirty="0">
              <a:gradFill>
                <a:gsLst>
                  <a:gs pos="76000">
                    <a:schemeClr val="accent1"/>
                  </a:gs>
                  <a:gs pos="0">
                    <a:schemeClr val="accent2"/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262A8A4-74C6-0E21-095F-EA8955A79514}"/>
              </a:ext>
            </a:extLst>
          </p:cNvPr>
          <p:cNvCxnSpPr>
            <a:cxnSpLocks/>
          </p:cNvCxnSpPr>
          <p:nvPr/>
        </p:nvCxnSpPr>
        <p:spPr>
          <a:xfrm flipH="1">
            <a:off x="591710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824FC4B-5BC4-4BB7-BCDD-12A82C830E90}"/>
              </a:ext>
            </a:extLst>
          </p:cNvPr>
          <p:cNvSpPr txBox="1"/>
          <p:nvPr/>
        </p:nvSpPr>
        <p:spPr>
          <a:xfrm>
            <a:off x="4614363" y="2737835"/>
            <a:ext cx="2992121" cy="136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点击这里添加文字内容，这是一页三图文段落版式，适合呈现并列关系的内容，鼠标右键点击图片，选择更改图片即可轻松换图，这张图片摄影：作者张旭晓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CDE185-6FDC-829C-EEA9-1F0625361C62}"/>
              </a:ext>
            </a:extLst>
          </p:cNvPr>
          <p:cNvSpPr/>
          <p:nvPr/>
        </p:nvSpPr>
        <p:spPr>
          <a:xfrm>
            <a:off x="8153400" y="1487686"/>
            <a:ext cx="3349480" cy="4641652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FCC402F-47F7-9005-D10E-0424106F0B41}"/>
              </a:ext>
            </a:extLst>
          </p:cNvPr>
          <p:cNvSpPr txBox="1"/>
          <p:nvPr/>
        </p:nvSpPr>
        <p:spPr>
          <a:xfrm>
            <a:off x="8771456" y="2101022"/>
            <a:ext cx="2113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点击添加关键词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1A1BD7-C72B-D7A0-6121-0B0EBB92FC17}"/>
              </a:ext>
            </a:extLst>
          </p:cNvPr>
          <p:cNvSpPr txBox="1"/>
          <p:nvPr/>
        </p:nvSpPr>
        <p:spPr>
          <a:xfrm>
            <a:off x="877145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gradFill>
                  <a:gsLst>
                    <a:gs pos="76000">
                      <a:schemeClr val="accent1"/>
                    </a:gs>
                    <a:gs pos="0">
                      <a:schemeClr val="accent2"/>
                    </a:gs>
                  </a:gsLst>
                  <a:lin ang="5400000" scaled="1"/>
                </a:gradFill>
                <a:latin typeface="+mn-ea"/>
              </a:rPr>
              <a:t>03</a:t>
            </a:r>
            <a:endParaRPr lang="zh-CN" altLang="en-US" sz="3600" b="1" dirty="0">
              <a:gradFill>
                <a:gsLst>
                  <a:gs pos="76000">
                    <a:schemeClr val="accent1"/>
                  </a:gs>
                  <a:gs pos="0">
                    <a:schemeClr val="accent2"/>
                  </a:gs>
                </a:gsLst>
                <a:lin ang="5400000" scaled="1"/>
              </a:gradFill>
              <a:latin typeface="+mn-ea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6441B74-874E-A981-32FE-EF240F5958DD}"/>
              </a:ext>
            </a:extLst>
          </p:cNvPr>
          <p:cNvCxnSpPr>
            <a:cxnSpLocks/>
          </p:cNvCxnSpPr>
          <p:nvPr/>
        </p:nvCxnSpPr>
        <p:spPr>
          <a:xfrm flipH="1">
            <a:off x="964924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7F94F2A-EF3C-AB99-4283-2E37116CC084}"/>
              </a:ext>
            </a:extLst>
          </p:cNvPr>
          <p:cNvSpPr txBox="1"/>
          <p:nvPr/>
        </p:nvSpPr>
        <p:spPr>
          <a:xfrm>
            <a:off x="8346503" y="2737835"/>
            <a:ext cx="2992121" cy="136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点击这里添加文字内容，这是一页三图文段落版式，适合呈现并列关系的内容，鼠标右键点击图片，选择更改图片即可轻松换图，这张图片摄影：作者张旭晓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0" name="图片 39" descr="路旁的建筑&#10;&#10;描述已自动生成">
            <a:extLst>
              <a:ext uri="{FF2B5EF4-FFF2-40B4-BE49-F238E27FC236}">
                <a16:creationId xmlns:a16="http://schemas.microsoft.com/office/drawing/2014/main" id="{A7BC60E7-2056-B217-0ABD-73EC5773FC9A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714" y="4243213"/>
            <a:ext cx="2796124" cy="157278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42" name="图片 41" descr="太阳下的城市&#10;&#10;描述已自动生成">
            <a:extLst>
              <a:ext uri="{FF2B5EF4-FFF2-40B4-BE49-F238E27FC236}">
                <a16:creationId xmlns:a16="http://schemas.microsoft.com/office/drawing/2014/main" id="{0A53C2C9-981B-73E6-8AE0-24B2E6493498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497" y="4223108"/>
            <a:ext cx="2857006" cy="157278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44" name="图片 43" descr="建筑与房屋的城市空拍图&#10;&#10;描述已自动生成">
            <a:extLst>
              <a:ext uri="{FF2B5EF4-FFF2-40B4-BE49-F238E27FC236}">
                <a16:creationId xmlns:a16="http://schemas.microsoft.com/office/drawing/2014/main" id="{9C81B7D6-5949-B9FB-6207-125694EE1FC5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549" r="9549"/>
          <a:stretch/>
        </p:blipFill>
        <p:spPr>
          <a:xfrm>
            <a:off x="8419326" y="4249825"/>
            <a:ext cx="2817627" cy="155955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576A4DFF-B1F1-5BBE-4E40-601DADF7C28C}"/>
              </a:ext>
            </a:extLst>
          </p:cNvPr>
          <p:cNvSpPr txBox="1"/>
          <p:nvPr/>
        </p:nvSpPr>
        <p:spPr>
          <a:xfrm>
            <a:off x="11608485" y="6529915"/>
            <a:ext cx="3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87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B4AEDE9D-BE2D-3896-E4C8-173E204B8D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4840" r="35856"/>
          <a:stretch>
            <a:fillRect/>
          </a:stretch>
        </p:blipFill>
        <p:spPr>
          <a:xfrm>
            <a:off x="0" y="1071938"/>
            <a:ext cx="12192000" cy="2588167"/>
          </a:xfrm>
          <a:custGeom>
            <a:avLst/>
            <a:gdLst>
              <a:gd name="connsiteX0" fmla="*/ 0 w 12192000"/>
              <a:gd name="connsiteY0" fmla="*/ 0 h 2588167"/>
              <a:gd name="connsiteX1" fmla="*/ 12192000 w 12192000"/>
              <a:gd name="connsiteY1" fmla="*/ 0 h 2588167"/>
              <a:gd name="connsiteX2" fmla="*/ 12192000 w 12192000"/>
              <a:gd name="connsiteY2" fmla="*/ 2588167 h 2588167"/>
              <a:gd name="connsiteX3" fmla="*/ 0 w 12192000"/>
              <a:gd name="connsiteY3" fmla="*/ 2588167 h 258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8167">
                <a:moveTo>
                  <a:pt x="0" y="0"/>
                </a:moveTo>
                <a:lnTo>
                  <a:pt x="12192000" y="0"/>
                </a:lnTo>
                <a:lnTo>
                  <a:pt x="12192000" y="2588167"/>
                </a:lnTo>
                <a:lnTo>
                  <a:pt x="0" y="2588167"/>
                </a:lnTo>
                <a:close/>
              </a:path>
            </a:pathLst>
          </a:cu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DB67A179-4676-9814-47FA-E0D29CAEAD4D}"/>
              </a:ext>
            </a:extLst>
          </p:cNvPr>
          <p:cNvSpPr/>
          <p:nvPr/>
        </p:nvSpPr>
        <p:spPr>
          <a:xfrm>
            <a:off x="-1" y="1070180"/>
            <a:ext cx="12191901" cy="2585578"/>
          </a:xfrm>
          <a:prstGeom prst="rect">
            <a:avLst/>
          </a:prstGeom>
          <a:gradFill>
            <a:gsLst>
              <a:gs pos="62000">
                <a:srgbClr val="007CC3"/>
              </a:gs>
              <a:gs pos="100000">
                <a:schemeClr val="accent2">
                  <a:alpha val="50000"/>
                </a:schemeClr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AE3E713-AB14-5A2B-5354-91C03D9BC9D4}"/>
              </a:ext>
            </a:extLst>
          </p:cNvPr>
          <p:cNvSpPr txBox="1"/>
          <p:nvPr/>
        </p:nvSpPr>
        <p:spPr>
          <a:xfrm>
            <a:off x="622299" y="1388534"/>
            <a:ext cx="5827487" cy="40011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defPPr>
              <a:defRPr lang="zh-CN"/>
            </a:defPPr>
            <a:lvl1pPr marL="266700" marR="0" lvl="0" indent="-26670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66700" algn="l"/>
              </a:tabLst>
              <a:defRPr kumimoji="0" sz="24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66700" algn="l"/>
              </a:tabLst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请在此输入您的标题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5506445-A479-E697-0BD7-EB9EC7D0D157}"/>
              </a:ext>
            </a:extLst>
          </p:cNvPr>
          <p:cNvSpPr txBox="1"/>
          <p:nvPr/>
        </p:nvSpPr>
        <p:spPr>
          <a:xfrm>
            <a:off x="622299" y="2116503"/>
            <a:ext cx="7835261" cy="106452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defPPr>
              <a:defRPr lang="zh-CN"/>
            </a:defPPr>
            <a:lvl1pPr marL="266700" marR="0" lvl="0" indent="-26670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66700" algn="l"/>
              </a:tabLst>
              <a:defRPr kumimoji="0" sz="24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66700" algn="l"/>
              </a:tabLst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学校始建于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1948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年，建校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多年来，学校铭记“弘毅、博学、求真、至善”的校训，传承“勤奋、严谨、团结、创新”的校风，发扬“艰苦奋斗、凝心聚力、追求卓越”的精神，为国家建设和经济社会发展培养了大批优秀人才，近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万名校友遍布海内外。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E77FF9D-09A4-66A7-DDE1-DF8B863A8A79}"/>
              </a:ext>
            </a:extLst>
          </p:cNvPr>
          <p:cNvGrpSpPr/>
          <p:nvPr/>
        </p:nvGrpSpPr>
        <p:grpSpPr>
          <a:xfrm>
            <a:off x="609600" y="1871704"/>
            <a:ext cx="5693229" cy="129468"/>
            <a:chOff x="609600" y="2124130"/>
            <a:chExt cx="5693229" cy="129468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D4682B2D-7228-2F8D-752F-C1BA6B50D5F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2124132"/>
              <a:ext cx="927207" cy="0"/>
            </a:xfrm>
            <a:prstGeom prst="line">
              <a:avLst/>
            </a:prstGeom>
            <a:ln w="6350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A59A753-EE03-3D56-A8CC-B86129FF37EC}"/>
                </a:ext>
              </a:extLst>
            </p:cNvPr>
            <p:cNvCxnSpPr>
              <a:cxnSpLocks/>
            </p:cNvCxnSpPr>
            <p:nvPr/>
          </p:nvCxnSpPr>
          <p:spPr>
            <a:xfrm>
              <a:off x="1693333" y="2124132"/>
              <a:ext cx="4609496" cy="0"/>
            </a:xfrm>
            <a:prstGeom prst="line">
              <a:avLst/>
            </a:prstGeom>
            <a:ln w="6350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79C715EE-69C9-27E7-6990-E4750D55A3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8387" y="2124130"/>
              <a:ext cx="38420" cy="127292"/>
            </a:xfrm>
            <a:prstGeom prst="line">
              <a:avLst/>
            </a:prstGeom>
            <a:ln w="6350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D995C8A6-B3EC-82DD-2F1E-97D736D14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8387" y="2126309"/>
              <a:ext cx="194947" cy="127289"/>
            </a:xfrm>
            <a:prstGeom prst="line">
              <a:avLst/>
            </a:prstGeom>
            <a:ln w="6350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AA0527D-5860-84B7-DD0B-FDCC8510CC7E}"/>
              </a:ext>
            </a:extLst>
          </p:cNvPr>
          <p:cNvGrpSpPr/>
          <p:nvPr/>
        </p:nvGrpSpPr>
        <p:grpSpPr>
          <a:xfrm>
            <a:off x="1137148" y="3396717"/>
            <a:ext cx="2906001" cy="3697430"/>
            <a:chOff x="1246981" y="3396717"/>
            <a:chExt cx="2906001" cy="3697430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038E3E3D-9E0A-F33D-BC87-D6426C3C3CAD}"/>
                </a:ext>
              </a:extLst>
            </p:cNvPr>
            <p:cNvSpPr/>
            <p:nvPr/>
          </p:nvSpPr>
          <p:spPr>
            <a:xfrm>
              <a:off x="1246981" y="3396717"/>
              <a:ext cx="2906001" cy="3697430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  <a:effectLst>
              <a:outerShdw blurRad="317500" dist="38100" dir="5400000" sx="98000" sy="98000" algn="tr" rotWithShape="0">
                <a:srgbClr val="002060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C63B3B3-D68E-1962-9322-1E7B5F71042F}"/>
                </a:ext>
              </a:extLst>
            </p:cNvPr>
            <p:cNvSpPr txBox="1"/>
            <p:nvPr/>
          </p:nvSpPr>
          <p:spPr>
            <a:xfrm>
              <a:off x="1536807" y="3745033"/>
              <a:ext cx="184665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320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9000">
                        <a:srgbClr val="1C78DA"/>
                      </a:gs>
                      <a:gs pos="100000">
                        <a:srgbClr val="004EA1">
                          <a:lumMod val="60000"/>
                          <a:lumOff val="40000"/>
                        </a:srgbClr>
                      </a:gs>
                      <a:gs pos="0">
                        <a:srgbClr val="004EA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H" panose="00020600040101010101" pitchFamily="18" charset="-122"/>
                  <a:sym typeface="微软雅黑" panose="020B0503020204020204" pitchFamily="34" charset="-122"/>
                </a:rPr>
                <a:t>输入您的标题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AF9ADFCF-7481-CB96-B0B1-53CB4F2EC4BD}"/>
                </a:ext>
              </a:extLst>
            </p:cNvPr>
            <p:cNvSpPr txBox="1"/>
            <p:nvPr/>
          </p:nvSpPr>
          <p:spPr>
            <a:xfrm>
              <a:off x="1536807" y="4330057"/>
              <a:ext cx="2552278" cy="180318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lvl="0">
                <a:defRPr sz="320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  <a:sym typeface="微软雅黑" panose="020B0503020204020204" pitchFamily="34" charset="-122"/>
              </a:endParaRP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D1B15FC-A3E9-F74D-6904-CC911222090D}"/>
                </a:ext>
              </a:extLst>
            </p:cNvPr>
            <p:cNvCxnSpPr>
              <a:cxnSpLocks/>
            </p:cNvCxnSpPr>
            <p:nvPr/>
          </p:nvCxnSpPr>
          <p:spPr>
            <a:xfrm>
              <a:off x="1560620" y="4275578"/>
              <a:ext cx="200143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B7D6088-D593-7184-4A1E-2D39EDFC8842}"/>
              </a:ext>
            </a:extLst>
          </p:cNvPr>
          <p:cNvGrpSpPr/>
          <p:nvPr/>
        </p:nvGrpSpPr>
        <p:grpSpPr>
          <a:xfrm>
            <a:off x="4643000" y="3396717"/>
            <a:ext cx="2906001" cy="3697430"/>
            <a:chOff x="1246981" y="3396717"/>
            <a:chExt cx="2906001" cy="3697430"/>
          </a:xfrm>
        </p:grpSpPr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2B8DD8C3-645E-FAD3-160D-625B3E200112}"/>
                </a:ext>
              </a:extLst>
            </p:cNvPr>
            <p:cNvSpPr/>
            <p:nvPr/>
          </p:nvSpPr>
          <p:spPr>
            <a:xfrm>
              <a:off x="1246981" y="3396717"/>
              <a:ext cx="2906001" cy="3697430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  <a:effectLst>
              <a:outerShdw blurRad="317500" dist="38100" dir="5400000" sx="98000" sy="98000" algn="tr" rotWithShape="0">
                <a:srgbClr val="002060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C9677A0-F5A8-AF3F-876C-D2B14B3155F5}"/>
                </a:ext>
              </a:extLst>
            </p:cNvPr>
            <p:cNvSpPr txBox="1"/>
            <p:nvPr/>
          </p:nvSpPr>
          <p:spPr>
            <a:xfrm>
              <a:off x="1536807" y="3745033"/>
              <a:ext cx="184665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320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9000">
                        <a:srgbClr val="1C78DA"/>
                      </a:gs>
                      <a:gs pos="100000">
                        <a:srgbClr val="004EA1">
                          <a:lumMod val="60000"/>
                          <a:lumOff val="40000"/>
                        </a:srgbClr>
                      </a:gs>
                      <a:gs pos="0">
                        <a:srgbClr val="004EA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H" panose="00020600040101010101" pitchFamily="18" charset="-122"/>
                  <a:sym typeface="微软雅黑" panose="020B0503020204020204" pitchFamily="34" charset="-122"/>
                </a:rPr>
                <a:t>输入您的标题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0FAEE9B6-0587-70C9-5B4E-6A3A98C3B97A}"/>
                </a:ext>
              </a:extLst>
            </p:cNvPr>
            <p:cNvSpPr txBox="1"/>
            <p:nvPr/>
          </p:nvSpPr>
          <p:spPr>
            <a:xfrm>
              <a:off x="1536807" y="4330057"/>
              <a:ext cx="2552278" cy="180318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lvl="0">
                <a:defRPr sz="320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  <a:sym typeface="微软雅黑" panose="020B0503020204020204" pitchFamily="34" charset="-122"/>
              </a:endParaRP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46DD644-9CDD-D9C5-BA0C-7801FD10FE11}"/>
                </a:ext>
              </a:extLst>
            </p:cNvPr>
            <p:cNvCxnSpPr>
              <a:cxnSpLocks/>
            </p:cNvCxnSpPr>
            <p:nvPr/>
          </p:nvCxnSpPr>
          <p:spPr>
            <a:xfrm>
              <a:off x="1560620" y="4275578"/>
              <a:ext cx="200143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597D5FD3-F9E8-9F8A-F86E-94CDCD1162C1}"/>
              </a:ext>
            </a:extLst>
          </p:cNvPr>
          <p:cNvGrpSpPr/>
          <p:nvPr/>
        </p:nvGrpSpPr>
        <p:grpSpPr>
          <a:xfrm>
            <a:off x="8148852" y="3396717"/>
            <a:ext cx="2906001" cy="3697430"/>
            <a:chOff x="1246981" y="3396717"/>
            <a:chExt cx="2906001" cy="3697430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9C028582-793F-86D0-2EFB-A9B39DD2ABC5}"/>
                </a:ext>
              </a:extLst>
            </p:cNvPr>
            <p:cNvSpPr/>
            <p:nvPr/>
          </p:nvSpPr>
          <p:spPr>
            <a:xfrm>
              <a:off x="1246981" y="3396717"/>
              <a:ext cx="2906001" cy="3697430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  <a:effectLst>
              <a:outerShdw blurRad="317500" dist="38100" dir="5400000" sx="98000" sy="98000" algn="tr" rotWithShape="0">
                <a:srgbClr val="002060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2D85FCF-6A1F-7433-6901-3444F6E338EF}"/>
                </a:ext>
              </a:extLst>
            </p:cNvPr>
            <p:cNvSpPr txBox="1"/>
            <p:nvPr/>
          </p:nvSpPr>
          <p:spPr>
            <a:xfrm>
              <a:off x="1536807" y="3745033"/>
              <a:ext cx="184665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320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9000">
                        <a:srgbClr val="1C78DA"/>
                      </a:gs>
                      <a:gs pos="100000">
                        <a:srgbClr val="004EA1">
                          <a:lumMod val="60000"/>
                          <a:lumOff val="40000"/>
                        </a:srgbClr>
                      </a:gs>
                      <a:gs pos="0">
                        <a:srgbClr val="004EA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H" panose="00020600040101010101" pitchFamily="18" charset="-122"/>
                  <a:sym typeface="微软雅黑" panose="020B0503020204020204" pitchFamily="34" charset="-122"/>
                </a:rPr>
                <a:t>输入您的标题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F127476-BF22-93E4-FE08-0B0300DD02A9}"/>
                </a:ext>
              </a:extLst>
            </p:cNvPr>
            <p:cNvSpPr txBox="1"/>
            <p:nvPr/>
          </p:nvSpPr>
          <p:spPr>
            <a:xfrm>
              <a:off x="1536807" y="4330057"/>
              <a:ext cx="2552278" cy="180318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lvl="0">
                <a:defRPr sz="320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  <a:sym typeface="微软雅黑" panose="020B0503020204020204" pitchFamily="34" charset="-122"/>
              </a:endParaRP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  <a:p>
              <a:pPr marL="177800" marR="0" lvl="0" indent="-1778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  <a:sym typeface="微软雅黑" panose="020B0503020204020204" pitchFamily="34" charset="-122"/>
                </a:rPr>
                <a:t>请在此输入您的内容</a:t>
              </a:r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D59DF5C3-DE73-3C91-C1D6-28C594992385}"/>
                </a:ext>
              </a:extLst>
            </p:cNvPr>
            <p:cNvCxnSpPr>
              <a:cxnSpLocks/>
            </p:cNvCxnSpPr>
            <p:nvPr/>
          </p:nvCxnSpPr>
          <p:spPr>
            <a:xfrm>
              <a:off x="1560620" y="4275578"/>
              <a:ext cx="200143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6B34246E-61BA-AE24-17A4-42ED5DF4B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请在此输入您的标题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C79A14-AB7E-AE25-107D-91933A253B45}"/>
              </a:ext>
            </a:extLst>
          </p:cNvPr>
          <p:cNvSpPr/>
          <p:nvPr/>
        </p:nvSpPr>
        <p:spPr>
          <a:xfrm>
            <a:off x="-1" y="6509608"/>
            <a:ext cx="12192001" cy="348392"/>
          </a:xfrm>
          <a:prstGeom prst="rect">
            <a:avLst/>
          </a:prstGeom>
          <a:solidFill>
            <a:srgbClr val="004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5F661D-AC0C-4229-9C8E-04C8C3893958}"/>
              </a:ext>
            </a:extLst>
          </p:cNvPr>
          <p:cNvSpPr txBox="1"/>
          <p:nvPr/>
        </p:nvSpPr>
        <p:spPr>
          <a:xfrm>
            <a:off x="43542" y="6509608"/>
            <a:ext cx="325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UNIVERSITY OF JINAN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5AF9CD-3118-36A1-537C-E0AE1763E375}"/>
              </a:ext>
            </a:extLst>
          </p:cNvPr>
          <p:cNvSpPr txBox="1"/>
          <p:nvPr/>
        </p:nvSpPr>
        <p:spPr>
          <a:xfrm>
            <a:off x="11608485" y="6529915"/>
            <a:ext cx="3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77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6B34246E-61BA-AE24-17A4-42ED5DF4B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请在此输入您的标题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C79A14-AB7E-AE25-107D-91933A253B45}"/>
              </a:ext>
            </a:extLst>
          </p:cNvPr>
          <p:cNvSpPr/>
          <p:nvPr/>
        </p:nvSpPr>
        <p:spPr>
          <a:xfrm>
            <a:off x="-1" y="6509608"/>
            <a:ext cx="12192001" cy="348392"/>
          </a:xfrm>
          <a:prstGeom prst="rect">
            <a:avLst/>
          </a:prstGeom>
          <a:solidFill>
            <a:srgbClr val="004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5F661D-AC0C-4229-9C8E-04C8C3893958}"/>
              </a:ext>
            </a:extLst>
          </p:cNvPr>
          <p:cNvSpPr txBox="1"/>
          <p:nvPr/>
        </p:nvSpPr>
        <p:spPr>
          <a:xfrm>
            <a:off x="43542" y="6509608"/>
            <a:ext cx="325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UNIVERSITY OF JINAN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5AF9CD-3118-36A1-537C-E0AE1763E375}"/>
              </a:ext>
            </a:extLst>
          </p:cNvPr>
          <p:cNvSpPr txBox="1"/>
          <p:nvPr/>
        </p:nvSpPr>
        <p:spPr>
          <a:xfrm>
            <a:off x="11608485" y="6529915"/>
            <a:ext cx="3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504" name="组合 3503">
            <a:extLst>
              <a:ext uri="{FF2B5EF4-FFF2-40B4-BE49-F238E27FC236}">
                <a16:creationId xmlns:a16="http://schemas.microsoft.com/office/drawing/2014/main" id="{3E72EDA4-78E7-EC58-40EA-6C3021B730F1}"/>
              </a:ext>
            </a:extLst>
          </p:cNvPr>
          <p:cNvGrpSpPr/>
          <p:nvPr/>
        </p:nvGrpSpPr>
        <p:grpSpPr>
          <a:xfrm>
            <a:off x="933533" y="1617043"/>
            <a:ext cx="3045142" cy="4174314"/>
            <a:chOff x="1035133" y="1784894"/>
            <a:chExt cx="3045142" cy="4174314"/>
          </a:xfrm>
        </p:grpSpPr>
        <p:sp>
          <p:nvSpPr>
            <p:cNvPr id="1831" name="任意多边形: 形状 1830">
              <a:extLst>
                <a:ext uri="{FF2B5EF4-FFF2-40B4-BE49-F238E27FC236}">
                  <a16:creationId xmlns:a16="http://schemas.microsoft.com/office/drawing/2014/main" id="{3BACD833-F244-4349-5486-F6C2E4F924FA}"/>
                </a:ext>
              </a:extLst>
            </p:cNvPr>
            <p:cNvSpPr/>
            <p:nvPr/>
          </p:nvSpPr>
          <p:spPr>
            <a:xfrm>
              <a:off x="1035133" y="2402574"/>
              <a:ext cx="3045142" cy="3556634"/>
            </a:xfrm>
            <a:custGeom>
              <a:avLst/>
              <a:gdLst>
                <a:gd name="connsiteX0" fmla="*/ 2353628 w 2628900"/>
                <a:gd name="connsiteY0" fmla="*/ 3556635 h 3556634"/>
                <a:gd name="connsiteX1" fmla="*/ 275273 w 2628900"/>
                <a:gd name="connsiteY1" fmla="*/ 3556635 h 3556634"/>
                <a:gd name="connsiteX2" fmla="*/ 0 w 2628900"/>
                <a:gd name="connsiteY2" fmla="*/ 3281363 h 3556634"/>
                <a:gd name="connsiteX3" fmla="*/ 0 w 2628900"/>
                <a:gd name="connsiteY3" fmla="*/ 275273 h 3556634"/>
                <a:gd name="connsiteX4" fmla="*/ 275273 w 2628900"/>
                <a:gd name="connsiteY4" fmla="*/ 0 h 3556634"/>
                <a:gd name="connsiteX5" fmla="*/ 2353628 w 2628900"/>
                <a:gd name="connsiteY5" fmla="*/ 0 h 3556634"/>
                <a:gd name="connsiteX6" fmla="*/ 2628900 w 2628900"/>
                <a:gd name="connsiteY6" fmla="*/ 275273 h 3556634"/>
                <a:gd name="connsiteX7" fmla="*/ 2628900 w 2628900"/>
                <a:gd name="connsiteY7" fmla="*/ 3282315 h 3556634"/>
                <a:gd name="connsiteX8" fmla="*/ 2353628 w 2628900"/>
                <a:gd name="connsiteY8" fmla="*/ 3556635 h 355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8900" h="3556634">
                  <a:moveTo>
                    <a:pt x="2353628" y="3556635"/>
                  </a:moveTo>
                  <a:lnTo>
                    <a:pt x="275273" y="3556635"/>
                  </a:lnTo>
                  <a:cubicBezTo>
                    <a:pt x="123825" y="3556635"/>
                    <a:pt x="0" y="3433763"/>
                    <a:pt x="0" y="3281363"/>
                  </a:cubicBezTo>
                  <a:lnTo>
                    <a:pt x="0" y="275273"/>
                  </a:lnTo>
                  <a:cubicBezTo>
                    <a:pt x="0" y="123825"/>
                    <a:pt x="122873" y="0"/>
                    <a:pt x="275273" y="0"/>
                  </a:cubicBezTo>
                  <a:lnTo>
                    <a:pt x="2353628" y="0"/>
                  </a:lnTo>
                  <a:cubicBezTo>
                    <a:pt x="2505075" y="0"/>
                    <a:pt x="2628900" y="122873"/>
                    <a:pt x="2628900" y="275273"/>
                  </a:cubicBezTo>
                  <a:lnTo>
                    <a:pt x="2628900" y="3282315"/>
                  </a:lnTo>
                  <a:cubicBezTo>
                    <a:pt x="2627948" y="3433763"/>
                    <a:pt x="2505075" y="3556635"/>
                    <a:pt x="2353628" y="35566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457200" dist="609600" dir="5400000" sx="88000" sy="88000" algn="t" rotWithShape="0">
                <a:prstClr val="black">
                  <a:alpha val="2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66" name="任意多边形: 形状 3465">
              <a:extLst>
                <a:ext uri="{FF2B5EF4-FFF2-40B4-BE49-F238E27FC236}">
                  <a16:creationId xmlns:a16="http://schemas.microsoft.com/office/drawing/2014/main" id="{82F4E4C7-F190-81B5-969C-8626D29237D5}"/>
                </a:ext>
              </a:extLst>
            </p:cNvPr>
            <p:cNvSpPr/>
            <p:nvPr/>
          </p:nvSpPr>
          <p:spPr>
            <a:xfrm>
              <a:off x="1346601" y="3544649"/>
              <a:ext cx="2422207" cy="737234"/>
            </a:xfrm>
            <a:custGeom>
              <a:avLst/>
              <a:gdLst>
                <a:gd name="connsiteX0" fmla="*/ 0 w 2422207"/>
                <a:gd name="connsiteY0" fmla="*/ 0 h 737234"/>
                <a:gd name="connsiteX1" fmla="*/ 2422208 w 2422207"/>
                <a:gd name="connsiteY1" fmla="*/ 0 h 737234"/>
                <a:gd name="connsiteX2" fmla="*/ 2422208 w 2422207"/>
                <a:gd name="connsiteY2" fmla="*/ 737235 h 737234"/>
                <a:gd name="connsiteX3" fmla="*/ 0 w 2422207"/>
                <a:gd name="connsiteY3" fmla="*/ 737235 h 73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2207" h="737234">
                  <a:moveTo>
                    <a:pt x="0" y="0"/>
                  </a:moveTo>
                  <a:lnTo>
                    <a:pt x="2422208" y="0"/>
                  </a:lnTo>
                  <a:lnTo>
                    <a:pt x="2422208" y="737235"/>
                  </a:lnTo>
                  <a:lnTo>
                    <a:pt x="0" y="737235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67" name="文本框 3466">
              <a:extLst>
                <a:ext uri="{FF2B5EF4-FFF2-40B4-BE49-F238E27FC236}">
                  <a16:creationId xmlns:a16="http://schemas.microsoft.com/office/drawing/2014/main" id="{A1CAAE03-061C-1BA5-BBC8-1CEEAD2D2047}"/>
                </a:ext>
              </a:extLst>
            </p:cNvPr>
            <p:cNvSpPr txBox="1"/>
            <p:nvPr/>
          </p:nvSpPr>
          <p:spPr>
            <a:xfrm>
              <a:off x="1538288" y="3497649"/>
              <a:ext cx="2330112" cy="2217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3471" name="文本框 3470">
              <a:extLst>
                <a:ext uri="{FF2B5EF4-FFF2-40B4-BE49-F238E27FC236}">
                  <a16:creationId xmlns:a16="http://schemas.microsoft.com/office/drawing/2014/main" id="{E7888E21-2B30-1DE7-57A3-F202CA3AC86E}"/>
                </a:ext>
              </a:extLst>
            </p:cNvPr>
            <p:cNvSpPr txBox="1"/>
            <p:nvPr/>
          </p:nvSpPr>
          <p:spPr>
            <a:xfrm>
              <a:off x="1542042" y="302741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000">
                        <a:srgbClr val="0067B4"/>
                      </a:gs>
                      <a:gs pos="100000">
                        <a:srgbClr val="007CC3"/>
                      </a:gs>
                      <a:gs pos="0">
                        <a:srgbClr val="004EA1"/>
                      </a:gs>
                    </a:gsLst>
                    <a:lin ang="0" scaled="0"/>
                  </a:gradFill>
                  <a:effectLst/>
                  <a:uLnTx/>
                  <a:uFillTx/>
                  <a:latin typeface="Arial"/>
                  <a:ea typeface="微软雅黑"/>
                  <a:cs typeface="Arial"/>
                  <a:sym typeface="Arial"/>
                  <a:rtl val="0"/>
                </a:rPr>
                <a:t>输入您的标题</a:t>
              </a:r>
            </a:p>
          </p:txBody>
        </p:sp>
        <p:grpSp>
          <p:nvGrpSpPr>
            <p:cNvPr id="3486" name="组合 3485">
              <a:extLst>
                <a:ext uri="{FF2B5EF4-FFF2-40B4-BE49-F238E27FC236}">
                  <a16:creationId xmlns:a16="http://schemas.microsoft.com/office/drawing/2014/main" id="{74CA4C72-2B29-92AC-6111-539EEDB3688E}"/>
                </a:ext>
              </a:extLst>
            </p:cNvPr>
            <p:cNvGrpSpPr/>
            <p:nvPr/>
          </p:nvGrpSpPr>
          <p:grpSpPr>
            <a:xfrm>
              <a:off x="1965725" y="1784894"/>
              <a:ext cx="1183958" cy="1183958"/>
              <a:chOff x="2606992" y="1711795"/>
              <a:chExt cx="1183958" cy="1183958"/>
            </a:xfrm>
          </p:grpSpPr>
          <p:sp>
            <p:nvSpPr>
              <p:cNvPr id="3439" name="任意多边形: 形状 3438">
                <a:extLst>
                  <a:ext uri="{FF2B5EF4-FFF2-40B4-BE49-F238E27FC236}">
                    <a16:creationId xmlns:a16="http://schemas.microsoft.com/office/drawing/2014/main" id="{028C70B9-6B5F-66E2-228D-7C2F58ACAE25}"/>
                  </a:ext>
                </a:extLst>
              </p:cNvPr>
              <p:cNvSpPr/>
              <p:nvPr/>
            </p:nvSpPr>
            <p:spPr>
              <a:xfrm>
                <a:off x="2606992" y="1711795"/>
                <a:ext cx="1183958" cy="1183958"/>
              </a:xfrm>
              <a:custGeom>
                <a:avLst/>
                <a:gdLst>
                  <a:gd name="connsiteX0" fmla="*/ 731520 w 731520"/>
                  <a:gd name="connsiteY0" fmla="*/ 365760 h 731519"/>
                  <a:gd name="connsiteX1" fmla="*/ 365760 w 731520"/>
                  <a:gd name="connsiteY1" fmla="*/ 731520 h 731519"/>
                  <a:gd name="connsiteX2" fmla="*/ 0 w 731520"/>
                  <a:gd name="connsiteY2" fmla="*/ 365760 h 731519"/>
                  <a:gd name="connsiteX3" fmla="*/ 365760 w 731520"/>
                  <a:gd name="connsiteY3" fmla="*/ 0 h 731519"/>
                  <a:gd name="connsiteX4" fmla="*/ 731520 w 731520"/>
                  <a:gd name="connsiteY4" fmla="*/ 365760 h 73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520" h="731519">
                    <a:moveTo>
                      <a:pt x="731520" y="365760"/>
                    </a:moveTo>
                    <a:cubicBezTo>
                      <a:pt x="731520" y="567764"/>
                      <a:pt x="567764" y="731520"/>
                      <a:pt x="365760" y="731520"/>
                    </a:cubicBezTo>
                    <a:cubicBezTo>
                      <a:pt x="163756" y="731520"/>
                      <a:pt x="0" y="567764"/>
                      <a:pt x="0" y="365760"/>
                    </a:cubicBezTo>
                    <a:cubicBezTo>
                      <a:pt x="0" y="163756"/>
                      <a:pt x="163756" y="0"/>
                      <a:pt x="365760" y="0"/>
                    </a:cubicBezTo>
                    <a:cubicBezTo>
                      <a:pt x="567764" y="0"/>
                      <a:pt x="731520" y="163756"/>
                      <a:pt x="731520" y="365760"/>
                    </a:cubicBezTo>
                    <a:close/>
                  </a:path>
                </a:pathLst>
              </a:custGeom>
              <a:gradFill>
                <a:gsLst>
                  <a:gs pos="54000">
                    <a:srgbClr val="0067B4"/>
                  </a:gs>
                  <a:gs pos="100000">
                    <a:srgbClr val="007CC3"/>
                  </a:gs>
                  <a:gs pos="0">
                    <a:schemeClr val="accent1"/>
                  </a:gs>
                </a:gsLst>
                <a:lin ang="0" scaled="0"/>
              </a:gradFill>
              <a:ln w="9525" cap="flat">
                <a:noFill/>
                <a:prstDash val="solid"/>
                <a:miter/>
              </a:ln>
              <a:effectLst>
                <a:outerShdw blurRad="101600" dist="139700" dir="2700000" sx="96000" sy="96000" algn="tl" rotWithShape="0">
                  <a:schemeClr val="accent1">
                    <a:lumMod val="50000"/>
                    <a:alpha val="38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pic>
            <p:nvPicPr>
              <p:cNvPr id="3481" name="图形 3480">
                <a:extLst>
                  <a:ext uri="{FF2B5EF4-FFF2-40B4-BE49-F238E27FC236}">
                    <a16:creationId xmlns:a16="http://schemas.microsoft.com/office/drawing/2014/main" id="{4C0E36D3-2D1F-B3E6-FBD0-D8EB0A378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04972" y="1952625"/>
                <a:ext cx="702298" cy="702298"/>
              </a:xfrm>
              <a:prstGeom prst="rect">
                <a:avLst/>
              </a:prstGeom>
            </p:spPr>
          </p:pic>
        </p:grpSp>
      </p:grpSp>
      <p:grpSp>
        <p:nvGrpSpPr>
          <p:cNvPr id="3505" name="组合 3504">
            <a:extLst>
              <a:ext uri="{FF2B5EF4-FFF2-40B4-BE49-F238E27FC236}">
                <a16:creationId xmlns:a16="http://schemas.microsoft.com/office/drawing/2014/main" id="{5178FD95-2471-9745-BDBA-3AA29489661B}"/>
              </a:ext>
            </a:extLst>
          </p:cNvPr>
          <p:cNvGrpSpPr/>
          <p:nvPr/>
        </p:nvGrpSpPr>
        <p:grpSpPr>
          <a:xfrm>
            <a:off x="4471830" y="1617043"/>
            <a:ext cx="3045142" cy="4174314"/>
            <a:chOff x="1035133" y="1784894"/>
            <a:chExt cx="3045142" cy="4174314"/>
          </a:xfrm>
        </p:grpSpPr>
        <p:sp>
          <p:nvSpPr>
            <p:cNvPr id="3506" name="任意多边形: 形状 3505">
              <a:extLst>
                <a:ext uri="{FF2B5EF4-FFF2-40B4-BE49-F238E27FC236}">
                  <a16:creationId xmlns:a16="http://schemas.microsoft.com/office/drawing/2014/main" id="{FFFE533C-E8B6-3F8A-2462-DB1419696E3E}"/>
                </a:ext>
              </a:extLst>
            </p:cNvPr>
            <p:cNvSpPr/>
            <p:nvPr/>
          </p:nvSpPr>
          <p:spPr>
            <a:xfrm>
              <a:off x="1035133" y="2402574"/>
              <a:ext cx="3045142" cy="3556634"/>
            </a:xfrm>
            <a:custGeom>
              <a:avLst/>
              <a:gdLst>
                <a:gd name="connsiteX0" fmla="*/ 2353628 w 2628900"/>
                <a:gd name="connsiteY0" fmla="*/ 3556635 h 3556634"/>
                <a:gd name="connsiteX1" fmla="*/ 275273 w 2628900"/>
                <a:gd name="connsiteY1" fmla="*/ 3556635 h 3556634"/>
                <a:gd name="connsiteX2" fmla="*/ 0 w 2628900"/>
                <a:gd name="connsiteY2" fmla="*/ 3281363 h 3556634"/>
                <a:gd name="connsiteX3" fmla="*/ 0 w 2628900"/>
                <a:gd name="connsiteY3" fmla="*/ 275273 h 3556634"/>
                <a:gd name="connsiteX4" fmla="*/ 275273 w 2628900"/>
                <a:gd name="connsiteY4" fmla="*/ 0 h 3556634"/>
                <a:gd name="connsiteX5" fmla="*/ 2353628 w 2628900"/>
                <a:gd name="connsiteY5" fmla="*/ 0 h 3556634"/>
                <a:gd name="connsiteX6" fmla="*/ 2628900 w 2628900"/>
                <a:gd name="connsiteY6" fmla="*/ 275273 h 3556634"/>
                <a:gd name="connsiteX7" fmla="*/ 2628900 w 2628900"/>
                <a:gd name="connsiteY7" fmla="*/ 3282315 h 3556634"/>
                <a:gd name="connsiteX8" fmla="*/ 2353628 w 2628900"/>
                <a:gd name="connsiteY8" fmla="*/ 3556635 h 355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8900" h="3556634">
                  <a:moveTo>
                    <a:pt x="2353628" y="3556635"/>
                  </a:moveTo>
                  <a:lnTo>
                    <a:pt x="275273" y="3556635"/>
                  </a:lnTo>
                  <a:cubicBezTo>
                    <a:pt x="123825" y="3556635"/>
                    <a:pt x="0" y="3433763"/>
                    <a:pt x="0" y="3281363"/>
                  </a:cubicBezTo>
                  <a:lnTo>
                    <a:pt x="0" y="275273"/>
                  </a:lnTo>
                  <a:cubicBezTo>
                    <a:pt x="0" y="123825"/>
                    <a:pt x="122873" y="0"/>
                    <a:pt x="275273" y="0"/>
                  </a:cubicBezTo>
                  <a:lnTo>
                    <a:pt x="2353628" y="0"/>
                  </a:lnTo>
                  <a:cubicBezTo>
                    <a:pt x="2505075" y="0"/>
                    <a:pt x="2628900" y="122873"/>
                    <a:pt x="2628900" y="275273"/>
                  </a:cubicBezTo>
                  <a:lnTo>
                    <a:pt x="2628900" y="3282315"/>
                  </a:lnTo>
                  <a:cubicBezTo>
                    <a:pt x="2627948" y="3433763"/>
                    <a:pt x="2505075" y="3556635"/>
                    <a:pt x="2353628" y="35566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457200" dist="609600" dir="5400000" sx="88000" sy="88000" algn="t" rotWithShape="0">
                <a:prstClr val="black">
                  <a:alpha val="2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07" name="任意多边形: 形状 3506">
              <a:extLst>
                <a:ext uri="{FF2B5EF4-FFF2-40B4-BE49-F238E27FC236}">
                  <a16:creationId xmlns:a16="http://schemas.microsoft.com/office/drawing/2014/main" id="{C634D4DF-8216-6C52-C1E5-C8042F659681}"/>
                </a:ext>
              </a:extLst>
            </p:cNvPr>
            <p:cNvSpPr/>
            <p:nvPr/>
          </p:nvSpPr>
          <p:spPr>
            <a:xfrm>
              <a:off x="1346601" y="3544649"/>
              <a:ext cx="2422207" cy="737234"/>
            </a:xfrm>
            <a:custGeom>
              <a:avLst/>
              <a:gdLst>
                <a:gd name="connsiteX0" fmla="*/ 0 w 2422207"/>
                <a:gd name="connsiteY0" fmla="*/ 0 h 737234"/>
                <a:gd name="connsiteX1" fmla="*/ 2422208 w 2422207"/>
                <a:gd name="connsiteY1" fmla="*/ 0 h 737234"/>
                <a:gd name="connsiteX2" fmla="*/ 2422208 w 2422207"/>
                <a:gd name="connsiteY2" fmla="*/ 737235 h 737234"/>
                <a:gd name="connsiteX3" fmla="*/ 0 w 2422207"/>
                <a:gd name="connsiteY3" fmla="*/ 737235 h 73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2207" h="737234">
                  <a:moveTo>
                    <a:pt x="0" y="0"/>
                  </a:moveTo>
                  <a:lnTo>
                    <a:pt x="2422208" y="0"/>
                  </a:lnTo>
                  <a:lnTo>
                    <a:pt x="2422208" y="737235"/>
                  </a:lnTo>
                  <a:lnTo>
                    <a:pt x="0" y="737235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08" name="文本框 3507">
              <a:extLst>
                <a:ext uri="{FF2B5EF4-FFF2-40B4-BE49-F238E27FC236}">
                  <a16:creationId xmlns:a16="http://schemas.microsoft.com/office/drawing/2014/main" id="{15AF6145-B063-05F5-FB2C-FD58BBB22D39}"/>
                </a:ext>
              </a:extLst>
            </p:cNvPr>
            <p:cNvSpPr txBox="1"/>
            <p:nvPr/>
          </p:nvSpPr>
          <p:spPr>
            <a:xfrm>
              <a:off x="1538288" y="3497649"/>
              <a:ext cx="2330112" cy="2217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3509" name="文本框 3508">
              <a:extLst>
                <a:ext uri="{FF2B5EF4-FFF2-40B4-BE49-F238E27FC236}">
                  <a16:creationId xmlns:a16="http://schemas.microsoft.com/office/drawing/2014/main" id="{F4E77E6E-2C0F-266B-7C03-EB2B5DD67562}"/>
                </a:ext>
              </a:extLst>
            </p:cNvPr>
            <p:cNvSpPr txBox="1"/>
            <p:nvPr/>
          </p:nvSpPr>
          <p:spPr>
            <a:xfrm>
              <a:off x="1542042" y="302741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000">
                        <a:srgbClr val="0067B4"/>
                      </a:gs>
                      <a:gs pos="100000">
                        <a:srgbClr val="007CC3"/>
                      </a:gs>
                      <a:gs pos="0">
                        <a:srgbClr val="004EA1"/>
                      </a:gs>
                    </a:gsLst>
                    <a:lin ang="0" scaled="0"/>
                  </a:gradFill>
                  <a:effectLst/>
                  <a:uLnTx/>
                  <a:uFillTx/>
                  <a:latin typeface="Arial"/>
                  <a:ea typeface="微软雅黑"/>
                  <a:cs typeface="Arial"/>
                  <a:sym typeface="Arial"/>
                  <a:rtl val="0"/>
                </a:rPr>
                <a:t>输入您的标题</a:t>
              </a:r>
            </a:p>
          </p:txBody>
        </p:sp>
        <p:grpSp>
          <p:nvGrpSpPr>
            <p:cNvPr id="3510" name="组合 3509">
              <a:extLst>
                <a:ext uri="{FF2B5EF4-FFF2-40B4-BE49-F238E27FC236}">
                  <a16:creationId xmlns:a16="http://schemas.microsoft.com/office/drawing/2014/main" id="{79B4E443-4AF4-EBF2-B589-EE67955A720F}"/>
                </a:ext>
              </a:extLst>
            </p:cNvPr>
            <p:cNvGrpSpPr/>
            <p:nvPr/>
          </p:nvGrpSpPr>
          <p:grpSpPr>
            <a:xfrm>
              <a:off x="1965725" y="1784894"/>
              <a:ext cx="1183958" cy="1183958"/>
              <a:chOff x="2606992" y="1711795"/>
              <a:chExt cx="1183958" cy="1183958"/>
            </a:xfrm>
          </p:grpSpPr>
          <p:sp>
            <p:nvSpPr>
              <p:cNvPr id="3511" name="任意多边形: 形状 3510">
                <a:extLst>
                  <a:ext uri="{FF2B5EF4-FFF2-40B4-BE49-F238E27FC236}">
                    <a16:creationId xmlns:a16="http://schemas.microsoft.com/office/drawing/2014/main" id="{01DECC24-692E-0AF1-DEF7-A588AFB92142}"/>
                  </a:ext>
                </a:extLst>
              </p:cNvPr>
              <p:cNvSpPr/>
              <p:nvPr/>
            </p:nvSpPr>
            <p:spPr>
              <a:xfrm>
                <a:off x="2606992" y="1711795"/>
                <a:ext cx="1183958" cy="1183958"/>
              </a:xfrm>
              <a:custGeom>
                <a:avLst/>
                <a:gdLst>
                  <a:gd name="connsiteX0" fmla="*/ 731520 w 731520"/>
                  <a:gd name="connsiteY0" fmla="*/ 365760 h 731519"/>
                  <a:gd name="connsiteX1" fmla="*/ 365760 w 731520"/>
                  <a:gd name="connsiteY1" fmla="*/ 731520 h 731519"/>
                  <a:gd name="connsiteX2" fmla="*/ 0 w 731520"/>
                  <a:gd name="connsiteY2" fmla="*/ 365760 h 731519"/>
                  <a:gd name="connsiteX3" fmla="*/ 365760 w 731520"/>
                  <a:gd name="connsiteY3" fmla="*/ 0 h 731519"/>
                  <a:gd name="connsiteX4" fmla="*/ 731520 w 731520"/>
                  <a:gd name="connsiteY4" fmla="*/ 365760 h 73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520" h="731519">
                    <a:moveTo>
                      <a:pt x="731520" y="365760"/>
                    </a:moveTo>
                    <a:cubicBezTo>
                      <a:pt x="731520" y="567764"/>
                      <a:pt x="567764" y="731520"/>
                      <a:pt x="365760" y="731520"/>
                    </a:cubicBezTo>
                    <a:cubicBezTo>
                      <a:pt x="163756" y="731520"/>
                      <a:pt x="0" y="567764"/>
                      <a:pt x="0" y="365760"/>
                    </a:cubicBezTo>
                    <a:cubicBezTo>
                      <a:pt x="0" y="163756"/>
                      <a:pt x="163756" y="0"/>
                      <a:pt x="365760" y="0"/>
                    </a:cubicBezTo>
                    <a:cubicBezTo>
                      <a:pt x="567764" y="0"/>
                      <a:pt x="731520" y="163756"/>
                      <a:pt x="731520" y="365760"/>
                    </a:cubicBezTo>
                    <a:close/>
                  </a:path>
                </a:pathLst>
              </a:custGeom>
              <a:gradFill>
                <a:gsLst>
                  <a:gs pos="54000">
                    <a:srgbClr val="0067B4"/>
                  </a:gs>
                  <a:gs pos="100000">
                    <a:srgbClr val="007CC3"/>
                  </a:gs>
                  <a:gs pos="0">
                    <a:schemeClr val="accent1"/>
                  </a:gs>
                </a:gsLst>
                <a:lin ang="0" scaled="0"/>
              </a:gradFill>
              <a:ln w="9525" cap="flat">
                <a:noFill/>
                <a:prstDash val="solid"/>
                <a:miter/>
              </a:ln>
              <a:effectLst>
                <a:outerShdw blurRad="101600" dist="139700" dir="2700000" sx="96000" sy="96000" algn="tl" rotWithShape="0">
                  <a:schemeClr val="accent1">
                    <a:lumMod val="50000"/>
                    <a:alpha val="38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pic>
            <p:nvPicPr>
              <p:cNvPr id="3512" name="图形 3511">
                <a:extLst>
                  <a:ext uri="{FF2B5EF4-FFF2-40B4-BE49-F238E27FC236}">
                    <a16:creationId xmlns:a16="http://schemas.microsoft.com/office/drawing/2014/main" id="{E1A3545D-0362-6D72-A04D-351D368E6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29343" y="1952625"/>
                <a:ext cx="702298" cy="702298"/>
              </a:xfrm>
              <a:prstGeom prst="rect">
                <a:avLst/>
              </a:prstGeom>
            </p:spPr>
          </p:pic>
        </p:grpSp>
      </p:grpSp>
      <p:grpSp>
        <p:nvGrpSpPr>
          <p:cNvPr id="3513" name="组合 3512">
            <a:extLst>
              <a:ext uri="{FF2B5EF4-FFF2-40B4-BE49-F238E27FC236}">
                <a16:creationId xmlns:a16="http://schemas.microsoft.com/office/drawing/2014/main" id="{3CE3AB43-7EB0-B965-EC94-F1C082BE10BE}"/>
              </a:ext>
            </a:extLst>
          </p:cNvPr>
          <p:cNvGrpSpPr/>
          <p:nvPr/>
        </p:nvGrpSpPr>
        <p:grpSpPr>
          <a:xfrm>
            <a:off x="8010127" y="1617043"/>
            <a:ext cx="3045142" cy="4174314"/>
            <a:chOff x="1035133" y="1784894"/>
            <a:chExt cx="3045142" cy="4174314"/>
          </a:xfrm>
        </p:grpSpPr>
        <p:sp>
          <p:nvSpPr>
            <p:cNvPr id="3514" name="任意多边形: 形状 3513">
              <a:extLst>
                <a:ext uri="{FF2B5EF4-FFF2-40B4-BE49-F238E27FC236}">
                  <a16:creationId xmlns:a16="http://schemas.microsoft.com/office/drawing/2014/main" id="{5969082E-CE32-BB6C-6A5B-0F982A29A54D}"/>
                </a:ext>
              </a:extLst>
            </p:cNvPr>
            <p:cNvSpPr/>
            <p:nvPr/>
          </p:nvSpPr>
          <p:spPr>
            <a:xfrm>
              <a:off x="1035133" y="2402574"/>
              <a:ext cx="3045142" cy="3556634"/>
            </a:xfrm>
            <a:custGeom>
              <a:avLst/>
              <a:gdLst>
                <a:gd name="connsiteX0" fmla="*/ 2353628 w 2628900"/>
                <a:gd name="connsiteY0" fmla="*/ 3556635 h 3556634"/>
                <a:gd name="connsiteX1" fmla="*/ 275273 w 2628900"/>
                <a:gd name="connsiteY1" fmla="*/ 3556635 h 3556634"/>
                <a:gd name="connsiteX2" fmla="*/ 0 w 2628900"/>
                <a:gd name="connsiteY2" fmla="*/ 3281363 h 3556634"/>
                <a:gd name="connsiteX3" fmla="*/ 0 w 2628900"/>
                <a:gd name="connsiteY3" fmla="*/ 275273 h 3556634"/>
                <a:gd name="connsiteX4" fmla="*/ 275273 w 2628900"/>
                <a:gd name="connsiteY4" fmla="*/ 0 h 3556634"/>
                <a:gd name="connsiteX5" fmla="*/ 2353628 w 2628900"/>
                <a:gd name="connsiteY5" fmla="*/ 0 h 3556634"/>
                <a:gd name="connsiteX6" fmla="*/ 2628900 w 2628900"/>
                <a:gd name="connsiteY6" fmla="*/ 275273 h 3556634"/>
                <a:gd name="connsiteX7" fmla="*/ 2628900 w 2628900"/>
                <a:gd name="connsiteY7" fmla="*/ 3282315 h 3556634"/>
                <a:gd name="connsiteX8" fmla="*/ 2353628 w 2628900"/>
                <a:gd name="connsiteY8" fmla="*/ 3556635 h 355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8900" h="3556634">
                  <a:moveTo>
                    <a:pt x="2353628" y="3556635"/>
                  </a:moveTo>
                  <a:lnTo>
                    <a:pt x="275273" y="3556635"/>
                  </a:lnTo>
                  <a:cubicBezTo>
                    <a:pt x="123825" y="3556635"/>
                    <a:pt x="0" y="3433763"/>
                    <a:pt x="0" y="3281363"/>
                  </a:cubicBezTo>
                  <a:lnTo>
                    <a:pt x="0" y="275273"/>
                  </a:lnTo>
                  <a:cubicBezTo>
                    <a:pt x="0" y="123825"/>
                    <a:pt x="122873" y="0"/>
                    <a:pt x="275273" y="0"/>
                  </a:cubicBezTo>
                  <a:lnTo>
                    <a:pt x="2353628" y="0"/>
                  </a:lnTo>
                  <a:cubicBezTo>
                    <a:pt x="2505075" y="0"/>
                    <a:pt x="2628900" y="122873"/>
                    <a:pt x="2628900" y="275273"/>
                  </a:cubicBezTo>
                  <a:lnTo>
                    <a:pt x="2628900" y="3282315"/>
                  </a:lnTo>
                  <a:cubicBezTo>
                    <a:pt x="2627948" y="3433763"/>
                    <a:pt x="2505075" y="3556635"/>
                    <a:pt x="2353628" y="35566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457200" dist="609600" dir="5400000" sx="88000" sy="88000" algn="t" rotWithShape="0">
                <a:prstClr val="black">
                  <a:alpha val="2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15" name="任意多边形: 形状 3514">
              <a:extLst>
                <a:ext uri="{FF2B5EF4-FFF2-40B4-BE49-F238E27FC236}">
                  <a16:creationId xmlns:a16="http://schemas.microsoft.com/office/drawing/2014/main" id="{81CC2899-C460-255F-B034-B80EF834FF70}"/>
                </a:ext>
              </a:extLst>
            </p:cNvPr>
            <p:cNvSpPr/>
            <p:nvPr/>
          </p:nvSpPr>
          <p:spPr>
            <a:xfrm>
              <a:off x="1346601" y="3544649"/>
              <a:ext cx="2422207" cy="737234"/>
            </a:xfrm>
            <a:custGeom>
              <a:avLst/>
              <a:gdLst>
                <a:gd name="connsiteX0" fmla="*/ 0 w 2422207"/>
                <a:gd name="connsiteY0" fmla="*/ 0 h 737234"/>
                <a:gd name="connsiteX1" fmla="*/ 2422208 w 2422207"/>
                <a:gd name="connsiteY1" fmla="*/ 0 h 737234"/>
                <a:gd name="connsiteX2" fmla="*/ 2422208 w 2422207"/>
                <a:gd name="connsiteY2" fmla="*/ 737235 h 737234"/>
                <a:gd name="connsiteX3" fmla="*/ 0 w 2422207"/>
                <a:gd name="connsiteY3" fmla="*/ 737235 h 73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2207" h="737234">
                  <a:moveTo>
                    <a:pt x="0" y="0"/>
                  </a:moveTo>
                  <a:lnTo>
                    <a:pt x="2422208" y="0"/>
                  </a:lnTo>
                  <a:lnTo>
                    <a:pt x="2422208" y="737235"/>
                  </a:lnTo>
                  <a:lnTo>
                    <a:pt x="0" y="737235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16" name="文本框 3515">
              <a:extLst>
                <a:ext uri="{FF2B5EF4-FFF2-40B4-BE49-F238E27FC236}">
                  <a16:creationId xmlns:a16="http://schemas.microsoft.com/office/drawing/2014/main" id="{D84BACCD-16E5-D2FE-724D-614075AE7E90}"/>
                </a:ext>
              </a:extLst>
            </p:cNvPr>
            <p:cNvSpPr txBox="1"/>
            <p:nvPr/>
          </p:nvSpPr>
          <p:spPr>
            <a:xfrm>
              <a:off x="1538288" y="3497649"/>
              <a:ext cx="2330112" cy="2217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在此输入内容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3517" name="文本框 3516">
              <a:extLst>
                <a:ext uri="{FF2B5EF4-FFF2-40B4-BE49-F238E27FC236}">
                  <a16:creationId xmlns:a16="http://schemas.microsoft.com/office/drawing/2014/main" id="{CF14ADCC-18EF-8A1C-42BB-136A960C215C}"/>
                </a:ext>
              </a:extLst>
            </p:cNvPr>
            <p:cNvSpPr txBox="1"/>
            <p:nvPr/>
          </p:nvSpPr>
          <p:spPr>
            <a:xfrm>
              <a:off x="1542042" y="302741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000">
                        <a:srgbClr val="0067B4"/>
                      </a:gs>
                      <a:gs pos="100000">
                        <a:srgbClr val="007CC3"/>
                      </a:gs>
                      <a:gs pos="0">
                        <a:srgbClr val="004EA1"/>
                      </a:gs>
                    </a:gsLst>
                    <a:lin ang="0" scaled="0"/>
                  </a:gradFill>
                  <a:effectLst/>
                  <a:uLnTx/>
                  <a:uFillTx/>
                  <a:latin typeface="Arial"/>
                  <a:ea typeface="微软雅黑"/>
                  <a:cs typeface="Arial"/>
                  <a:sym typeface="Arial"/>
                  <a:rtl val="0"/>
                </a:rPr>
                <a:t>输入您的标题</a:t>
              </a:r>
            </a:p>
          </p:txBody>
        </p:sp>
        <p:grpSp>
          <p:nvGrpSpPr>
            <p:cNvPr id="3518" name="组合 3517">
              <a:extLst>
                <a:ext uri="{FF2B5EF4-FFF2-40B4-BE49-F238E27FC236}">
                  <a16:creationId xmlns:a16="http://schemas.microsoft.com/office/drawing/2014/main" id="{2A704701-F274-8BC8-CE53-57DEB67E8F01}"/>
                </a:ext>
              </a:extLst>
            </p:cNvPr>
            <p:cNvGrpSpPr/>
            <p:nvPr/>
          </p:nvGrpSpPr>
          <p:grpSpPr>
            <a:xfrm>
              <a:off x="1965725" y="1784894"/>
              <a:ext cx="1183958" cy="1183958"/>
              <a:chOff x="2606992" y="1711795"/>
              <a:chExt cx="1183958" cy="1183958"/>
            </a:xfrm>
          </p:grpSpPr>
          <p:sp>
            <p:nvSpPr>
              <p:cNvPr id="3519" name="任意多边形: 形状 3518">
                <a:extLst>
                  <a:ext uri="{FF2B5EF4-FFF2-40B4-BE49-F238E27FC236}">
                    <a16:creationId xmlns:a16="http://schemas.microsoft.com/office/drawing/2014/main" id="{E297AD18-D0CE-874B-C838-4EC54859B259}"/>
                  </a:ext>
                </a:extLst>
              </p:cNvPr>
              <p:cNvSpPr/>
              <p:nvPr/>
            </p:nvSpPr>
            <p:spPr>
              <a:xfrm>
                <a:off x="2606992" y="1711795"/>
                <a:ext cx="1183958" cy="1183958"/>
              </a:xfrm>
              <a:custGeom>
                <a:avLst/>
                <a:gdLst>
                  <a:gd name="connsiteX0" fmla="*/ 731520 w 731520"/>
                  <a:gd name="connsiteY0" fmla="*/ 365760 h 731519"/>
                  <a:gd name="connsiteX1" fmla="*/ 365760 w 731520"/>
                  <a:gd name="connsiteY1" fmla="*/ 731520 h 731519"/>
                  <a:gd name="connsiteX2" fmla="*/ 0 w 731520"/>
                  <a:gd name="connsiteY2" fmla="*/ 365760 h 731519"/>
                  <a:gd name="connsiteX3" fmla="*/ 365760 w 731520"/>
                  <a:gd name="connsiteY3" fmla="*/ 0 h 731519"/>
                  <a:gd name="connsiteX4" fmla="*/ 731520 w 731520"/>
                  <a:gd name="connsiteY4" fmla="*/ 365760 h 73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520" h="731519">
                    <a:moveTo>
                      <a:pt x="731520" y="365760"/>
                    </a:moveTo>
                    <a:cubicBezTo>
                      <a:pt x="731520" y="567764"/>
                      <a:pt x="567764" y="731520"/>
                      <a:pt x="365760" y="731520"/>
                    </a:cubicBezTo>
                    <a:cubicBezTo>
                      <a:pt x="163756" y="731520"/>
                      <a:pt x="0" y="567764"/>
                      <a:pt x="0" y="365760"/>
                    </a:cubicBezTo>
                    <a:cubicBezTo>
                      <a:pt x="0" y="163756"/>
                      <a:pt x="163756" y="0"/>
                      <a:pt x="365760" y="0"/>
                    </a:cubicBezTo>
                    <a:cubicBezTo>
                      <a:pt x="567764" y="0"/>
                      <a:pt x="731520" y="163756"/>
                      <a:pt x="731520" y="365760"/>
                    </a:cubicBezTo>
                    <a:close/>
                  </a:path>
                </a:pathLst>
              </a:custGeom>
              <a:gradFill>
                <a:gsLst>
                  <a:gs pos="54000">
                    <a:srgbClr val="0067B4"/>
                  </a:gs>
                  <a:gs pos="100000">
                    <a:srgbClr val="007CC3"/>
                  </a:gs>
                  <a:gs pos="0">
                    <a:schemeClr val="accent1"/>
                  </a:gs>
                </a:gsLst>
                <a:lin ang="0" scaled="0"/>
              </a:gradFill>
              <a:ln w="9525" cap="flat">
                <a:noFill/>
                <a:prstDash val="solid"/>
                <a:miter/>
              </a:ln>
              <a:effectLst>
                <a:outerShdw blurRad="101600" dist="139700" dir="2700000" sx="96000" sy="96000" algn="tl" rotWithShape="0">
                  <a:schemeClr val="accent1">
                    <a:lumMod val="50000"/>
                    <a:alpha val="38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pic>
            <p:nvPicPr>
              <p:cNvPr id="3520" name="图形 3519">
                <a:extLst>
                  <a:ext uri="{FF2B5EF4-FFF2-40B4-BE49-F238E27FC236}">
                    <a16:creationId xmlns:a16="http://schemas.microsoft.com/office/drawing/2014/main" id="{D338E9C5-A337-C00A-C7B2-766E6A77E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2855274" y="1952625"/>
                <a:ext cx="702298" cy="7022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6371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208EE53-21AA-90EF-23E6-D50329E23FDA}"/>
              </a:ext>
            </a:extLst>
          </p:cNvPr>
          <p:cNvSpPr txBox="1"/>
          <p:nvPr/>
        </p:nvSpPr>
        <p:spPr>
          <a:xfrm>
            <a:off x="2123010" y="2289537"/>
            <a:ext cx="1509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4EA1"/>
                    </a:gs>
                    <a:gs pos="100000">
                      <a:srgbClr val="007CC3"/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n-cs"/>
              </a:rPr>
              <a:t>02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4EA1"/>
                  </a:gs>
                  <a:gs pos="100000">
                    <a:srgbClr val="007CC3"/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B10036-612E-0EC8-CACD-2DAA1D98337A}"/>
              </a:ext>
            </a:extLst>
          </p:cNvPr>
          <p:cNvSpPr txBox="1"/>
          <p:nvPr/>
        </p:nvSpPr>
        <p:spPr>
          <a:xfrm>
            <a:off x="3773716" y="2505671"/>
            <a:ext cx="6154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请输入章节标题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19D894-E9A2-7C1A-375D-310CDF50C9F0}"/>
              </a:ext>
            </a:extLst>
          </p:cNvPr>
          <p:cNvSpPr txBox="1"/>
          <p:nvPr/>
        </p:nvSpPr>
        <p:spPr>
          <a:xfrm>
            <a:off x="3773717" y="3213557"/>
            <a:ext cx="6154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CHAPTER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353406A-A16D-5EB8-A723-5D1C7BF38375}"/>
              </a:ext>
            </a:extLst>
          </p:cNvPr>
          <p:cNvSpPr/>
          <p:nvPr/>
        </p:nvSpPr>
        <p:spPr>
          <a:xfrm>
            <a:off x="3566856" y="2505671"/>
            <a:ext cx="65640" cy="9565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阿里巴巴普惠体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9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26CCE2-EB35-260C-29B8-5F2E311E68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点击输入标题</a:t>
            </a:r>
          </a:p>
        </p:txBody>
      </p:sp>
      <p:pic>
        <p:nvPicPr>
          <p:cNvPr id="4" name="图片 3" descr="屏幕上写着字&#10;&#10;描述已自动生成">
            <a:extLst>
              <a:ext uri="{FF2B5EF4-FFF2-40B4-BE49-F238E27FC236}">
                <a16:creationId xmlns:a16="http://schemas.microsoft.com/office/drawing/2014/main" id="{9421E7B3-089F-5BA4-DF30-2C81FD3D17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7052" y="1051184"/>
            <a:ext cx="2904436" cy="52115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870545-79CB-A538-33C9-660BCB8E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2181" y="1400175"/>
            <a:ext cx="2205414" cy="4486292"/>
          </a:xfrm>
          <a:prstGeom prst="roundRect">
            <a:avLst>
              <a:gd name="adj" fmla="val 1224"/>
            </a:avLst>
          </a:prstGeom>
        </p:spPr>
      </p:pic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19792DF6-6118-2BD6-82AF-86DC943A7992}"/>
              </a:ext>
            </a:extLst>
          </p:cNvPr>
          <p:cNvSpPr txBox="1"/>
          <p:nvPr/>
        </p:nvSpPr>
        <p:spPr>
          <a:xfrm>
            <a:off x="5490199" y="2054867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n-ea"/>
              </a:rPr>
              <a:t>点击添加关键词</a:t>
            </a:r>
            <a:endParaRPr lang="en-US" sz="18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16C55D1A-F6B8-E4D2-ED49-2B415C800224}"/>
              </a:ext>
            </a:extLst>
          </p:cNvPr>
          <p:cNvSpPr txBox="1"/>
          <p:nvPr/>
        </p:nvSpPr>
        <p:spPr>
          <a:xfrm>
            <a:off x="5490199" y="3480172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n-ea"/>
              </a:rPr>
              <a:t>点击添加关键词</a:t>
            </a:r>
            <a:endParaRPr lang="en-US" sz="18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6EB2DA78-8EF7-A434-42A8-AD5F4FFF649C}"/>
              </a:ext>
            </a:extLst>
          </p:cNvPr>
          <p:cNvSpPr txBox="1"/>
          <p:nvPr/>
        </p:nvSpPr>
        <p:spPr>
          <a:xfrm>
            <a:off x="5490199" y="4984289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n-ea"/>
              </a:rPr>
              <a:t>点击添加关键词</a:t>
            </a:r>
            <a:endParaRPr lang="en-US" sz="18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grpSp>
        <p:nvGrpSpPr>
          <p:cNvPr id="9" name="Group 19">
            <a:extLst>
              <a:ext uri="{FF2B5EF4-FFF2-40B4-BE49-F238E27FC236}">
                <a16:creationId xmlns:a16="http://schemas.microsoft.com/office/drawing/2014/main" id="{4EE2B03D-A3EA-86BB-8C66-254510D26F62}"/>
              </a:ext>
            </a:extLst>
          </p:cNvPr>
          <p:cNvGrpSpPr/>
          <p:nvPr/>
        </p:nvGrpSpPr>
        <p:grpSpPr>
          <a:xfrm>
            <a:off x="4797638" y="2057430"/>
            <a:ext cx="533469" cy="533469"/>
            <a:chOff x="4107620" y="3296640"/>
            <a:chExt cx="604504" cy="60450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1085DA-04F9-EA05-C03B-87A5EAC7AD7B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1" name="search-home_86260">
              <a:extLst>
                <a:ext uri="{FF2B5EF4-FFF2-40B4-BE49-F238E27FC236}">
                  <a16:creationId xmlns:a16="http://schemas.microsoft.com/office/drawing/2014/main" id="{24D72B65-2A40-E01F-8786-4ADC037F53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84562" y="3386008"/>
              <a:ext cx="457071" cy="456378"/>
            </a:xfrm>
            <a:custGeom>
              <a:avLst/>
              <a:gdLst>
                <a:gd name="T0" fmla="*/ 3880 w 3987"/>
                <a:gd name="T1" fmla="*/ 1893 h 3987"/>
                <a:gd name="T2" fmla="*/ 3535 w 3987"/>
                <a:gd name="T3" fmla="*/ 1893 h 3987"/>
                <a:gd name="T4" fmla="*/ 2102 w 3987"/>
                <a:gd name="T5" fmla="*/ 453 h 3987"/>
                <a:gd name="T6" fmla="*/ 2102 w 3987"/>
                <a:gd name="T7" fmla="*/ 107 h 3987"/>
                <a:gd name="T8" fmla="*/ 1996 w 3987"/>
                <a:gd name="T9" fmla="*/ 0 h 3987"/>
                <a:gd name="T10" fmla="*/ 1889 w 3987"/>
                <a:gd name="T11" fmla="*/ 107 h 3987"/>
                <a:gd name="T12" fmla="*/ 1889 w 3987"/>
                <a:gd name="T13" fmla="*/ 453 h 3987"/>
                <a:gd name="T14" fmla="*/ 465 w 3987"/>
                <a:gd name="T15" fmla="*/ 1893 h 3987"/>
                <a:gd name="T16" fmla="*/ 107 w 3987"/>
                <a:gd name="T17" fmla="*/ 1893 h 3987"/>
                <a:gd name="T18" fmla="*/ 0 w 3987"/>
                <a:gd name="T19" fmla="*/ 2000 h 3987"/>
                <a:gd name="T20" fmla="*/ 107 w 3987"/>
                <a:gd name="T21" fmla="*/ 2107 h 3987"/>
                <a:gd name="T22" fmla="*/ 467 w 3987"/>
                <a:gd name="T23" fmla="*/ 2107 h 3987"/>
                <a:gd name="T24" fmla="*/ 1889 w 3987"/>
                <a:gd name="T25" fmla="*/ 3521 h 3987"/>
                <a:gd name="T26" fmla="*/ 1889 w 3987"/>
                <a:gd name="T27" fmla="*/ 3880 h 3987"/>
                <a:gd name="T28" fmla="*/ 1996 w 3987"/>
                <a:gd name="T29" fmla="*/ 3987 h 3987"/>
                <a:gd name="T30" fmla="*/ 2102 w 3987"/>
                <a:gd name="T31" fmla="*/ 3880 h 3987"/>
                <a:gd name="T32" fmla="*/ 2102 w 3987"/>
                <a:gd name="T33" fmla="*/ 3521 h 3987"/>
                <a:gd name="T34" fmla="*/ 3533 w 3987"/>
                <a:gd name="T35" fmla="*/ 2107 h 3987"/>
                <a:gd name="T36" fmla="*/ 3880 w 3987"/>
                <a:gd name="T37" fmla="*/ 2107 h 3987"/>
                <a:gd name="T38" fmla="*/ 3987 w 3987"/>
                <a:gd name="T39" fmla="*/ 2000 h 3987"/>
                <a:gd name="T40" fmla="*/ 3880 w 3987"/>
                <a:gd name="T41" fmla="*/ 1893 h 3987"/>
                <a:gd name="T42" fmla="*/ 3321 w 3987"/>
                <a:gd name="T43" fmla="*/ 1893 h 3987"/>
                <a:gd name="T44" fmla="*/ 3095 w 3987"/>
                <a:gd name="T45" fmla="*/ 1893 h 3987"/>
                <a:gd name="T46" fmla="*/ 2102 w 3987"/>
                <a:gd name="T47" fmla="*/ 893 h 3987"/>
                <a:gd name="T48" fmla="*/ 2102 w 3987"/>
                <a:gd name="T49" fmla="*/ 667 h 3987"/>
                <a:gd name="T50" fmla="*/ 3321 w 3987"/>
                <a:gd name="T51" fmla="*/ 1893 h 3987"/>
                <a:gd name="T52" fmla="*/ 1889 w 3987"/>
                <a:gd name="T53" fmla="*/ 1893 h 3987"/>
                <a:gd name="T54" fmla="*/ 1560 w 3987"/>
                <a:gd name="T55" fmla="*/ 1893 h 3987"/>
                <a:gd name="T56" fmla="*/ 1889 w 3987"/>
                <a:gd name="T57" fmla="*/ 1550 h 3987"/>
                <a:gd name="T58" fmla="*/ 1889 w 3987"/>
                <a:gd name="T59" fmla="*/ 1893 h 3987"/>
                <a:gd name="T60" fmla="*/ 1889 w 3987"/>
                <a:gd name="T61" fmla="*/ 2107 h 3987"/>
                <a:gd name="T62" fmla="*/ 1889 w 3987"/>
                <a:gd name="T63" fmla="*/ 2424 h 3987"/>
                <a:gd name="T64" fmla="*/ 1566 w 3987"/>
                <a:gd name="T65" fmla="*/ 2107 h 3987"/>
                <a:gd name="T66" fmla="*/ 1889 w 3987"/>
                <a:gd name="T67" fmla="*/ 2107 h 3987"/>
                <a:gd name="T68" fmla="*/ 2102 w 3987"/>
                <a:gd name="T69" fmla="*/ 2107 h 3987"/>
                <a:gd name="T70" fmla="*/ 2434 w 3987"/>
                <a:gd name="T71" fmla="*/ 2107 h 3987"/>
                <a:gd name="T72" fmla="*/ 2102 w 3987"/>
                <a:gd name="T73" fmla="*/ 2424 h 3987"/>
                <a:gd name="T74" fmla="*/ 2102 w 3987"/>
                <a:gd name="T75" fmla="*/ 2107 h 3987"/>
                <a:gd name="T76" fmla="*/ 2102 w 3987"/>
                <a:gd name="T77" fmla="*/ 1893 h 3987"/>
                <a:gd name="T78" fmla="*/ 2102 w 3987"/>
                <a:gd name="T79" fmla="*/ 1550 h 3987"/>
                <a:gd name="T80" fmla="*/ 2440 w 3987"/>
                <a:gd name="T81" fmla="*/ 1893 h 3987"/>
                <a:gd name="T82" fmla="*/ 2102 w 3987"/>
                <a:gd name="T83" fmla="*/ 1893 h 3987"/>
                <a:gd name="T84" fmla="*/ 1889 w 3987"/>
                <a:gd name="T85" fmla="*/ 667 h 3987"/>
                <a:gd name="T86" fmla="*/ 1889 w 3987"/>
                <a:gd name="T87" fmla="*/ 893 h 3987"/>
                <a:gd name="T88" fmla="*/ 905 w 3987"/>
                <a:gd name="T89" fmla="*/ 1893 h 3987"/>
                <a:gd name="T90" fmla="*/ 679 w 3987"/>
                <a:gd name="T91" fmla="*/ 1893 h 3987"/>
                <a:gd name="T92" fmla="*/ 1889 w 3987"/>
                <a:gd name="T93" fmla="*/ 667 h 3987"/>
                <a:gd name="T94" fmla="*/ 681 w 3987"/>
                <a:gd name="T95" fmla="*/ 2107 h 3987"/>
                <a:gd name="T96" fmla="*/ 908 w 3987"/>
                <a:gd name="T97" fmla="*/ 2107 h 3987"/>
                <a:gd name="T98" fmla="*/ 1889 w 3987"/>
                <a:gd name="T99" fmla="*/ 3080 h 3987"/>
                <a:gd name="T100" fmla="*/ 1889 w 3987"/>
                <a:gd name="T101" fmla="*/ 3307 h 3987"/>
                <a:gd name="T102" fmla="*/ 681 w 3987"/>
                <a:gd name="T103" fmla="*/ 2107 h 3987"/>
                <a:gd name="T104" fmla="*/ 2102 w 3987"/>
                <a:gd name="T105" fmla="*/ 3307 h 3987"/>
                <a:gd name="T106" fmla="*/ 2102 w 3987"/>
                <a:gd name="T107" fmla="*/ 3080 h 3987"/>
                <a:gd name="T108" fmla="*/ 3092 w 3987"/>
                <a:gd name="T109" fmla="*/ 2107 h 3987"/>
                <a:gd name="T110" fmla="*/ 3319 w 3987"/>
                <a:gd name="T111" fmla="*/ 2107 h 3987"/>
                <a:gd name="T112" fmla="*/ 2102 w 3987"/>
                <a:gd name="T113" fmla="*/ 3307 h 3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87" h="3987">
                  <a:moveTo>
                    <a:pt x="3880" y="1893"/>
                  </a:moveTo>
                  <a:lnTo>
                    <a:pt x="3535" y="1893"/>
                  </a:lnTo>
                  <a:cubicBezTo>
                    <a:pt x="3489" y="1124"/>
                    <a:pt x="2876" y="506"/>
                    <a:pt x="2102" y="453"/>
                  </a:cubicBezTo>
                  <a:lnTo>
                    <a:pt x="2102" y="107"/>
                  </a:lnTo>
                  <a:cubicBezTo>
                    <a:pt x="2102" y="48"/>
                    <a:pt x="2054" y="0"/>
                    <a:pt x="1996" y="0"/>
                  </a:cubicBezTo>
                  <a:cubicBezTo>
                    <a:pt x="1937" y="0"/>
                    <a:pt x="1889" y="48"/>
                    <a:pt x="1889" y="107"/>
                  </a:cubicBezTo>
                  <a:lnTo>
                    <a:pt x="1889" y="453"/>
                  </a:lnTo>
                  <a:cubicBezTo>
                    <a:pt x="1129" y="506"/>
                    <a:pt x="511" y="1124"/>
                    <a:pt x="465" y="1893"/>
                  </a:cubicBezTo>
                  <a:lnTo>
                    <a:pt x="107" y="1893"/>
                  </a:lnTo>
                  <a:cubicBezTo>
                    <a:pt x="48" y="1893"/>
                    <a:pt x="0" y="1941"/>
                    <a:pt x="0" y="2000"/>
                  </a:cubicBezTo>
                  <a:cubicBezTo>
                    <a:pt x="0" y="2059"/>
                    <a:pt x="48" y="2107"/>
                    <a:pt x="107" y="2107"/>
                  </a:cubicBezTo>
                  <a:lnTo>
                    <a:pt x="467" y="2107"/>
                  </a:lnTo>
                  <a:cubicBezTo>
                    <a:pt x="526" y="2864"/>
                    <a:pt x="1129" y="3468"/>
                    <a:pt x="1889" y="3521"/>
                  </a:cubicBezTo>
                  <a:lnTo>
                    <a:pt x="1889" y="3880"/>
                  </a:lnTo>
                  <a:cubicBezTo>
                    <a:pt x="1889" y="3939"/>
                    <a:pt x="1937" y="3987"/>
                    <a:pt x="1996" y="3987"/>
                  </a:cubicBezTo>
                  <a:cubicBezTo>
                    <a:pt x="2054" y="3987"/>
                    <a:pt x="2102" y="3939"/>
                    <a:pt x="2102" y="3880"/>
                  </a:cubicBezTo>
                  <a:lnTo>
                    <a:pt x="2102" y="3521"/>
                  </a:lnTo>
                  <a:cubicBezTo>
                    <a:pt x="2862" y="3468"/>
                    <a:pt x="3474" y="2864"/>
                    <a:pt x="3533" y="2107"/>
                  </a:cubicBezTo>
                  <a:lnTo>
                    <a:pt x="3880" y="2107"/>
                  </a:lnTo>
                  <a:cubicBezTo>
                    <a:pt x="3939" y="2107"/>
                    <a:pt x="3987" y="2059"/>
                    <a:pt x="3987" y="2000"/>
                  </a:cubicBezTo>
                  <a:cubicBezTo>
                    <a:pt x="3987" y="1941"/>
                    <a:pt x="3939" y="1893"/>
                    <a:pt x="3880" y="1893"/>
                  </a:cubicBezTo>
                  <a:close/>
                  <a:moveTo>
                    <a:pt x="3321" y="1893"/>
                  </a:moveTo>
                  <a:lnTo>
                    <a:pt x="3095" y="1893"/>
                  </a:lnTo>
                  <a:cubicBezTo>
                    <a:pt x="3050" y="1366"/>
                    <a:pt x="2636" y="944"/>
                    <a:pt x="2102" y="893"/>
                  </a:cubicBezTo>
                  <a:lnTo>
                    <a:pt x="2102" y="667"/>
                  </a:lnTo>
                  <a:cubicBezTo>
                    <a:pt x="2756" y="719"/>
                    <a:pt x="3276" y="1242"/>
                    <a:pt x="3321" y="1893"/>
                  </a:cubicBezTo>
                  <a:close/>
                  <a:moveTo>
                    <a:pt x="1889" y="1893"/>
                  </a:moveTo>
                  <a:lnTo>
                    <a:pt x="1560" y="1893"/>
                  </a:lnTo>
                  <a:cubicBezTo>
                    <a:pt x="1596" y="1724"/>
                    <a:pt x="1729" y="1590"/>
                    <a:pt x="1889" y="1550"/>
                  </a:cubicBezTo>
                  <a:lnTo>
                    <a:pt x="1889" y="1893"/>
                  </a:lnTo>
                  <a:close/>
                  <a:moveTo>
                    <a:pt x="1889" y="2107"/>
                  </a:moveTo>
                  <a:lnTo>
                    <a:pt x="1889" y="2424"/>
                  </a:lnTo>
                  <a:cubicBezTo>
                    <a:pt x="1729" y="2385"/>
                    <a:pt x="1610" y="2263"/>
                    <a:pt x="1566" y="2107"/>
                  </a:cubicBezTo>
                  <a:lnTo>
                    <a:pt x="1889" y="2107"/>
                  </a:lnTo>
                  <a:close/>
                  <a:moveTo>
                    <a:pt x="2102" y="2107"/>
                  </a:moveTo>
                  <a:lnTo>
                    <a:pt x="2434" y="2107"/>
                  </a:lnTo>
                  <a:cubicBezTo>
                    <a:pt x="2390" y="2263"/>
                    <a:pt x="2262" y="2385"/>
                    <a:pt x="2102" y="2424"/>
                  </a:cubicBezTo>
                  <a:lnTo>
                    <a:pt x="2102" y="2107"/>
                  </a:lnTo>
                  <a:close/>
                  <a:moveTo>
                    <a:pt x="2102" y="1893"/>
                  </a:moveTo>
                  <a:lnTo>
                    <a:pt x="2102" y="1550"/>
                  </a:lnTo>
                  <a:cubicBezTo>
                    <a:pt x="2276" y="1590"/>
                    <a:pt x="2404" y="1724"/>
                    <a:pt x="2440" y="1893"/>
                  </a:cubicBezTo>
                  <a:lnTo>
                    <a:pt x="2102" y="1893"/>
                  </a:lnTo>
                  <a:close/>
                  <a:moveTo>
                    <a:pt x="1889" y="667"/>
                  </a:moveTo>
                  <a:lnTo>
                    <a:pt x="1889" y="893"/>
                  </a:lnTo>
                  <a:cubicBezTo>
                    <a:pt x="1369" y="944"/>
                    <a:pt x="950" y="1366"/>
                    <a:pt x="905" y="1893"/>
                  </a:cubicBezTo>
                  <a:lnTo>
                    <a:pt x="679" y="1893"/>
                  </a:lnTo>
                  <a:cubicBezTo>
                    <a:pt x="724" y="1242"/>
                    <a:pt x="1249" y="719"/>
                    <a:pt x="1889" y="667"/>
                  </a:cubicBezTo>
                  <a:close/>
                  <a:moveTo>
                    <a:pt x="681" y="2107"/>
                  </a:moveTo>
                  <a:lnTo>
                    <a:pt x="908" y="2107"/>
                  </a:lnTo>
                  <a:cubicBezTo>
                    <a:pt x="964" y="2621"/>
                    <a:pt x="1382" y="3030"/>
                    <a:pt x="1889" y="3080"/>
                  </a:cubicBezTo>
                  <a:lnTo>
                    <a:pt x="1889" y="3307"/>
                  </a:lnTo>
                  <a:cubicBezTo>
                    <a:pt x="1249" y="3255"/>
                    <a:pt x="739" y="2746"/>
                    <a:pt x="681" y="2107"/>
                  </a:cubicBezTo>
                  <a:close/>
                  <a:moveTo>
                    <a:pt x="2102" y="3307"/>
                  </a:moveTo>
                  <a:lnTo>
                    <a:pt x="2102" y="3080"/>
                  </a:lnTo>
                  <a:cubicBezTo>
                    <a:pt x="2622" y="3030"/>
                    <a:pt x="3036" y="2621"/>
                    <a:pt x="3092" y="2107"/>
                  </a:cubicBezTo>
                  <a:lnTo>
                    <a:pt x="3319" y="2107"/>
                  </a:lnTo>
                  <a:cubicBezTo>
                    <a:pt x="3261" y="2746"/>
                    <a:pt x="2742" y="3255"/>
                    <a:pt x="2102" y="330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120E1E26-CE50-18FA-B712-59EECFACBEA1}"/>
              </a:ext>
            </a:extLst>
          </p:cNvPr>
          <p:cNvGrpSpPr/>
          <p:nvPr/>
        </p:nvGrpSpPr>
        <p:grpSpPr>
          <a:xfrm>
            <a:off x="4797638" y="4952603"/>
            <a:ext cx="533469" cy="533469"/>
            <a:chOff x="4107620" y="3296640"/>
            <a:chExt cx="604504" cy="60450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9F83D93-FD31-F341-4879-5C3C4C9234DE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4" name="search-home_86260">
              <a:extLst>
                <a:ext uri="{FF2B5EF4-FFF2-40B4-BE49-F238E27FC236}">
                  <a16:creationId xmlns:a16="http://schemas.microsoft.com/office/drawing/2014/main" id="{67793431-F82F-AA67-E0AE-C60317DE55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3361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5" name="Group 19">
            <a:extLst>
              <a:ext uri="{FF2B5EF4-FFF2-40B4-BE49-F238E27FC236}">
                <a16:creationId xmlns:a16="http://schemas.microsoft.com/office/drawing/2014/main" id="{38CDE36D-BD4B-6D72-9063-6C05F29DD5F9}"/>
              </a:ext>
            </a:extLst>
          </p:cNvPr>
          <p:cNvGrpSpPr/>
          <p:nvPr/>
        </p:nvGrpSpPr>
        <p:grpSpPr>
          <a:xfrm>
            <a:off x="4797638" y="3491689"/>
            <a:ext cx="533469" cy="533469"/>
            <a:chOff x="4107620" y="3296640"/>
            <a:chExt cx="604504" cy="60450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0CF83DD-9531-88CB-549E-904C84DD7D04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7" name="search-home_86260">
              <a:extLst>
                <a:ext uri="{FF2B5EF4-FFF2-40B4-BE49-F238E27FC236}">
                  <a16:creationId xmlns:a16="http://schemas.microsoft.com/office/drawing/2014/main" id="{810C1F52-ED2A-91A0-37F4-1C2AF22A8B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16515" y="3395822"/>
              <a:ext cx="407260" cy="406920"/>
            </a:xfrm>
            <a:custGeom>
              <a:avLst/>
              <a:gdLst>
                <a:gd name="T0" fmla="*/ 10004 w 10004"/>
                <a:gd name="T1" fmla="*/ 5732 h 9996"/>
                <a:gd name="T2" fmla="*/ 9822 w 10004"/>
                <a:gd name="T3" fmla="*/ 5966 h 9996"/>
                <a:gd name="T4" fmla="*/ 8363 w 10004"/>
                <a:gd name="T5" fmla="*/ 6741 h 9996"/>
                <a:gd name="T6" fmla="*/ 9127 w 10004"/>
                <a:gd name="T7" fmla="*/ 7803 h 9996"/>
                <a:gd name="T8" fmla="*/ 8423 w 10004"/>
                <a:gd name="T9" fmla="*/ 8655 h 9996"/>
                <a:gd name="T10" fmla="*/ 7642 w 10004"/>
                <a:gd name="T11" fmla="*/ 9059 h 9996"/>
                <a:gd name="T12" fmla="*/ 6150 w 10004"/>
                <a:gd name="T13" fmla="*/ 8603 h 9996"/>
                <a:gd name="T14" fmla="*/ 5728 w 10004"/>
                <a:gd name="T15" fmla="*/ 9996 h 9996"/>
                <a:gd name="T16" fmla="*/ 4123 w 10004"/>
                <a:gd name="T17" fmla="*/ 9941 h 9996"/>
                <a:gd name="T18" fmla="*/ 3864 w 10004"/>
                <a:gd name="T19" fmla="*/ 8602 h 9996"/>
                <a:gd name="T20" fmla="*/ 2360 w 10004"/>
                <a:gd name="T21" fmla="*/ 9059 h 9996"/>
                <a:gd name="T22" fmla="*/ 2033 w 10004"/>
                <a:gd name="T23" fmla="*/ 9048 h 9996"/>
                <a:gd name="T24" fmla="*/ 913 w 10004"/>
                <a:gd name="T25" fmla="*/ 7805 h 9996"/>
                <a:gd name="T26" fmla="*/ 1296 w 10004"/>
                <a:gd name="T27" fmla="*/ 7224 h 9996"/>
                <a:gd name="T28" fmla="*/ 1380 w 10004"/>
                <a:gd name="T29" fmla="*/ 6122 h 9996"/>
                <a:gd name="T30" fmla="*/ 53 w 10004"/>
                <a:gd name="T31" fmla="*/ 5865 h 9996"/>
                <a:gd name="T32" fmla="*/ 0 w 10004"/>
                <a:gd name="T33" fmla="*/ 4262 h 9996"/>
                <a:gd name="T34" fmla="*/ 175 w 10004"/>
                <a:gd name="T35" fmla="*/ 4028 h 9996"/>
                <a:gd name="T36" fmla="*/ 1639 w 10004"/>
                <a:gd name="T37" fmla="*/ 3247 h 9996"/>
                <a:gd name="T38" fmla="*/ 875 w 10004"/>
                <a:gd name="T39" fmla="*/ 2192 h 9996"/>
                <a:gd name="T40" fmla="*/ 1575 w 10004"/>
                <a:gd name="T41" fmla="*/ 1343 h 9996"/>
                <a:gd name="T42" fmla="*/ 2360 w 10004"/>
                <a:gd name="T43" fmla="*/ 943 h 9996"/>
                <a:gd name="T44" fmla="*/ 3851 w 10004"/>
                <a:gd name="T45" fmla="*/ 1393 h 9996"/>
                <a:gd name="T46" fmla="*/ 4274 w 10004"/>
                <a:gd name="T47" fmla="*/ 0 h 9996"/>
                <a:gd name="T48" fmla="*/ 5878 w 10004"/>
                <a:gd name="T49" fmla="*/ 55 h 9996"/>
                <a:gd name="T50" fmla="*/ 6135 w 10004"/>
                <a:gd name="T51" fmla="*/ 1392 h 9996"/>
                <a:gd name="T52" fmla="*/ 7645 w 10004"/>
                <a:gd name="T53" fmla="*/ 934 h 9996"/>
                <a:gd name="T54" fmla="*/ 7965 w 10004"/>
                <a:gd name="T55" fmla="*/ 940 h 9996"/>
                <a:gd name="T56" fmla="*/ 9085 w 10004"/>
                <a:gd name="T57" fmla="*/ 2190 h 9996"/>
                <a:gd name="T58" fmla="*/ 8702 w 10004"/>
                <a:gd name="T59" fmla="*/ 2772 h 9996"/>
                <a:gd name="T60" fmla="*/ 8618 w 10004"/>
                <a:gd name="T61" fmla="*/ 3868 h 9996"/>
                <a:gd name="T62" fmla="*/ 9945 w 10004"/>
                <a:gd name="T63" fmla="*/ 4132 h 9996"/>
                <a:gd name="T64" fmla="*/ 6183 w 10004"/>
                <a:gd name="T65" fmla="*/ 6176 h 9996"/>
                <a:gd name="T66" fmla="*/ 6183 w 10004"/>
                <a:gd name="T67" fmla="*/ 3818 h 9996"/>
                <a:gd name="T68" fmla="*/ 3825 w 10004"/>
                <a:gd name="T69" fmla="*/ 3819 h 9996"/>
                <a:gd name="T70" fmla="*/ 3825 w 10004"/>
                <a:gd name="T71" fmla="*/ 6177 h 9996"/>
                <a:gd name="T72" fmla="*/ 6183 w 10004"/>
                <a:gd name="T73" fmla="*/ 6176 h 9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04" h="9996">
                  <a:moveTo>
                    <a:pt x="10004" y="4287"/>
                  </a:moveTo>
                  <a:lnTo>
                    <a:pt x="10004" y="5732"/>
                  </a:lnTo>
                  <a:cubicBezTo>
                    <a:pt x="10004" y="5784"/>
                    <a:pt x="9987" y="5834"/>
                    <a:pt x="9952" y="5881"/>
                  </a:cubicBezTo>
                  <a:cubicBezTo>
                    <a:pt x="9918" y="5928"/>
                    <a:pt x="9873" y="5956"/>
                    <a:pt x="9822" y="5966"/>
                  </a:cubicBezTo>
                  <a:lnTo>
                    <a:pt x="8617" y="6148"/>
                  </a:lnTo>
                  <a:cubicBezTo>
                    <a:pt x="8534" y="6382"/>
                    <a:pt x="8449" y="6579"/>
                    <a:pt x="8363" y="6741"/>
                  </a:cubicBezTo>
                  <a:cubicBezTo>
                    <a:pt x="8515" y="6958"/>
                    <a:pt x="8748" y="7257"/>
                    <a:pt x="9060" y="7639"/>
                  </a:cubicBezTo>
                  <a:cubicBezTo>
                    <a:pt x="9104" y="7692"/>
                    <a:pt x="9127" y="7746"/>
                    <a:pt x="9127" y="7803"/>
                  </a:cubicBezTo>
                  <a:cubicBezTo>
                    <a:pt x="9127" y="7859"/>
                    <a:pt x="9108" y="7909"/>
                    <a:pt x="9067" y="7952"/>
                  </a:cubicBezTo>
                  <a:cubicBezTo>
                    <a:pt x="8949" y="8113"/>
                    <a:pt x="8735" y="8347"/>
                    <a:pt x="8423" y="8655"/>
                  </a:cubicBezTo>
                  <a:cubicBezTo>
                    <a:pt x="8110" y="8963"/>
                    <a:pt x="7907" y="9119"/>
                    <a:pt x="7812" y="9119"/>
                  </a:cubicBezTo>
                  <a:cubicBezTo>
                    <a:pt x="7759" y="9119"/>
                    <a:pt x="7704" y="9101"/>
                    <a:pt x="7642" y="9059"/>
                  </a:cubicBezTo>
                  <a:lnTo>
                    <a:pt x="6743" y="8356"/>
                  </a:lnTo>
                  <a:cubicBezTo>
                    <a:pt x="6552" y="8456"/>
                    <a:pt x="6354" y="8538"/>
                    <a:pt x="6150" y="8603"/>
                  </a:cubicBezTo>
                  <a:cubicBezTo>
                    <a:pt x="6080" y="9193"/>
                    <a:pt x="6018" y="9597"/>
                    <a:pt x="5962" y="9813"/>
                  </a:cubicBezTo>
                  <a:cubicBezTo>
                    <a:pt x="5932" y="9934"/>
                    <a:pt x="5854" y="9996"/>
                    <a:pt x="5728" y="9996"/>
                  </a:cubicBezTo>
                  <a:lnTo>
                    <a:pt x="4282" y="9996"/>
                  </a:lnTo>
                  <a:cubicBezTo>
                    <a:pt x="4220" y="9996"/>
                    <a:pt x="4168" y="9977"/>
                    <a:pt x="4123" y="9941"/>
                  </a:cubicBezTo>
                  <a:cubicBezTo>
                    <a:pt x="4078" y="9904"/>
                    <a:pt x="4052" y="9857"/>
                    <a:pt x="4048" y="9802"/>
                  </a:cubicBezTo>
                  <a:lnTo>
                    <a:pt x="3864" y="8602"/>
                  </a:lnTo>
                  <a:cubicBezTo>
                    <a:pt x="3652" y="8532"/>
                    <a:pt x="3457" y="8453"/>
                    <a:pt x="3278" y="8362"/>
                  </a:cubicBezTo>
                  <a:lnTo>
                    <a:pt x="2360" y="9059"/>
                  </a:lnTo>
                  <a:cubicBezTo>
                    <a:pt x="2317" y="9098"/>
                    <a:pt x="2263" y="9119"/>
                    <a:pt x="2196" y="9119"/>
                  </a:cubicBezTo>
                  <a:cubicBezTo>
                    <a:pt x="2135" y="9119"/>
                    <a:pt x="2082" y="9097"/>
                    <a:pt x="2033" y="9048"/>
                  </a:cubicBezTo>
                  <a:cubicBezTo>
                    <a:pt x="1486" y="8554"/>
                    <a:pt x="1128" y="8188"/>
                    <a:pt x="958" y="7954"/>
                  </a:cubicBezTo>
                  <a:cubicBezTo>
                    <a:pt x="928" y="7910"/>
                    <a:pt x="913" y="7860"/>
                    <a:pt x="913" y="7805"/>
                  </a:cubicBezTo>
                  <a:cubicBezTo>
                    <a:pt x="913" y="7753"/>
                    <a:pt x="930" y="7704"/>
                    <a:pt x="965" y="7657"/>
                  </a:cubicBezTo>
                  <a:cubicBezTo>
                    <a:pt x="1031" y="7565"/>
                    <a:pt x="1140" y="7422"/>
                    <a:pt x="1296" y="7224"/>
                  </a:cubicBezTo>
                  <a:cubicBezTo>
                    <a:pt x="1453" y="7027"/>
                    <a:pt x="1570" y="6874"/>
                    <a:pt x="1648" y="6765"/>
                  </a:cubicBezTo>
                  <a:cubicBezTo>
                    <a:pt x="1530" y="6549"/>
                    <a:pt x="1441" y="6334"/>
                    <a:pt x="1380" y="6122"/>
                  </a:cubicBezTo>
                  <a:lnTo>
                    <a:pt x="189" y="5947"/>
                  </a:lnTo>
                  <a:cubicBezTo>
                    <a:pt x="133" y="5939"/>
                    <a:pt x="86" y="5912"/>
                    <a:pt x="53" y="5865"/>
                  </a:cubicBezTo>
                  <a:cubicBezTo>
                    <a:pt x="19" y="5820"/>
                    <a:pt x="0" y="5768"/>
                    <a:pt x="0" y="5712"/>
                  </a:cubicBezTo>
                  <a:lnTo>
                    <a:pt x="0" y="4262"/>
                  </a:lnTo>
                  <a:cubicBezTo>
                    <a:pt x="0" y="4209"/>
                    <a:pt x="18" y="4160"/>
                    <a:pt x="53" y="4113"/>
                  </a:cubicBezTo>
                  <a:cubicBezTo>
                    <a:pt x="88" y="4065"/>
                    <a:pt x="128" y="4038"/>
                    <a:pt x="175" y="4028"/>
                  </a:cubicBezTo>
                  <a:lnTo>
                    <a:pt x="1385" y="3845"/>
                  </a:lnTo>
                  <a:cubicBezTo>
                    <a:pt x="1446" y="3645"/>
                    <a:pt x="1530" y="3445"/>
                    <a:pt x="1639" y="3247"/>
                  </a:cubicBezTo>
                  <a:cubicBezTo>
                    <a:pt x="1465" y="2999"/>
                    <a:pt x="1234" y="2700"/>
                    <a:pt x="941" y="2348"/>
                  </a:cubicBezTo>
                  <a:cubicBezTo>
                    <a:pt x="898" y="2295"/>
                    <a:pt x="875" y="2244"/>
                    <a:pt x="875" y="2192"/>
                  </a:cubicBezTo>
                  <a:cubicBezTo>
                    <a:pt x="875" y="2148"/>
                    <a:pt x="894" y="2098"/>
                    <a:pt x="935" y="2043"/>
                  </a:cubicBezTo>
                  <a:cubicBezTo>
                    <a:pt x="1048" y="1887"/>
                    <a:pt x="1260" y="1654"/>
                    <a:pt x="1575" y="1343"/>
                  </a:cubicBezTo>
                  <a:cubicBezTo>
                    <a:pt x="1890" y="1032"/>
                    <a:pt x="2095" y="877"/>
                    <a:pt x="2190" y="877"/>
                  </a:cubicBezTo>
                  <a:cubicBezTo>
                    <a:pt x="2246" y="877"/>
                    <a:pt x="2303" y="898"/>
                    <a:pt x="2360" y="943"/>
                  </a:cubicBezTo>
                  <a:lnTo>
                    <a:pt x="3259" y="1640"/>
                  </a:lnTo>
                  <a:cubicBezTo>
                    <a:pt x="3449" y="1540"/>
                    <a:pt x="3648" y="1458"/>
                    <a:pt x="3851" y="1393"/>
                  </a:cubicBezTo>
                  <a:cubicBezTo>
                    <a:pt x="3922" y="803"/>
                    <a:pt x="3984" y="399"/>
                    <a:pt x="4040" y="183"/>
                  </a:cubicBezTo>
                  <a:cubicBezTo>
                    <a:pt x="4070" y="62"/>
                    <a:pt x="4148" y="0"/>
                    <a:pt x="4274" y="0"/>
                  </a:cubicBezTo>
                  <a:lnTo>
                    <a:pt x="5719" y="0"/>
                  </a:lnTo>
                  <a:cubicBezTo>
                    <a:pt x="5780" y="0"/>
                    <a:pt x="5833" y="19"/>
                    <a:pt x="5878" y="55"/>
                  </a:cubicBezTo>
                  <a:cubicBezTo>
                    <a:pt x="5923" y="92"/>
                    <a:pt x="5948" y="139"/>
                    <a:pt x="5953" y="194"/>
                  </a:cubicBezTo>
                  <a:lnTo>
                    <a:pt x="6135" y="1392"/>
                  </a:lnTo>
                  <a:cubicBezTo>
                    <a:pt x="6348" y="1462"/>
                    <a:pt x="6543" y="1540"/>
                    <a:pt x="6722" y="1632"/>
                  </a:cubicBezTo>
                  <a:lnTo>
                    <a:pt x="7645" y="934"/>
                  </a:lnTo>
                  <a:cubicBezTo>
                    <a:pt x="7684" y="895"/>
                    <a:pt x="7736" y="874"/>
                    <a:pt x="7802" y="874"/>
                  </a:cubicBezTo>
                  <a:cubicBezTo>
                    <a:pt x="7858" y="874"/>
                    <a:pt x="7913" y="895"/>
                    <a:pt x="7965" y="940"/>
                  </a:cubicBezTo>
                  <a:cubicBezTo>
                    <a:pt x="8525" y="1457"/>
                    <a:pt x="8883" y="1827"/>
                    <a:pt x="9040" y="2047"/>
                  </a:cubicBezTo>
                  <a:cubicBezTo>
                    <a:pt x="9070" y="2080"/>
                    <a:pt x="9085" y="2129"/>
                    <a:pt x="9085" y="2190"/>
                  </a:cubicBezTo>
                  <a:cubicBezTo>
                    <a:pt x="9085" y="2243"/>
                    <a:pt x="9068" y="2293"/>
                    <a:pt x="9033" y="2339"/>
                  </a:cubicBezTo>
                  <a:cubicBezTo>
                    <a:pt x="8967" y="2430"/>
                    <a:pt x="8858" y="2574"/>
                    <a:pt x="8702" y="2772"/>
                  </a:cubicBezTo>
                  <a:cubicBezTo>
                    <a:pt x="8545" y="2969"/>
                    <a:pt x="8428" y="3122"/>
                    <a:pt x="8350" y="3230"/>
                  </a:cubicBezTo>
                  <a:cubicBezTo>
                    <a:pt x="8463" y="3448"/>
                    <a:pt x="8552" y="3660"/>
                    <a:pt x="8618" y="3868"/>
                  </a:cubicBezTo>
                  <a:lnTo>
                    <a:pt x="9809" y="4050"/>
                  </a:lnTo>
                  <a:cubicBezTo>
                    <a:pt x="9865" y="4058"/>
                    <a:pt x="9910" y="4085"/>
                    <a:pt x="9945" y="4132"/>
                  </a:cubicBezTo>
                  <a:cubicBezTo>
                    <a:pt x="9985" y="4180"/>
                    <a:pt x="10004" y="4230"/>
                    <a:pt x="10004" y="4287"/>
                  </a:cubicBezTo>
                  <a:close/>
                  <a:moveTo>
                    <a:pt x="6183" y="6176"/>
                  </a:moveTo>
                  <a:cubicBezTo>
                    <a:pt x="6508" y="5851"/>
                    <a:pt x="6672" y="5457"/>
                    <a:pt x="6672" y="4997"/>
                  </a:cubicBezTo>
                  <a:cubicBezTo>
                    <a:pt x="6672" y="4537"/>
                    <a:pt x="6508" y="4144"/>
                    <a:pt x="6183" y="3818"/>
                  </a:cubicBezTo>
                  <a:cubicBezTo>
                    <a:pt x="5858" y="3494"/>
                    <a:pt x="5464" y="3331"/>
                    <a:pt x="5004" y="3331"/>
                  </a:cubicBezTo>
                  <a:cubicBezTo>
                    <a:pt x="4544" y="3331"/>
                    <a:pt x="4151" y="3494"/>
                    <a:pt x="3825" y="3819"/>
                  </a:cubicBezTo>
                  <a:cubicBezTo>
                    <a:pt x="3500" y="4144"/>
                    <a:pt x="3336" y="4538"/>
                    <a:pt x="3336" y="4998"/>
                  </a:cubicBezTo>
                  <a:cubicBezTo>
                    <a:pt x="3336" y="5458"/>
                    <a:pt x="3500" y="5851"/>
                    <a:pt x="3825" y="6177"/>
                  </a:cubicBezTo>
                  <a:cubicBezTo>
                    <a:pt x="4150" y="6503"/>
                    <a:pt x="4544" y="6666"/>
                    <a:pt x="5004" y="6666"/>
                  </a:cubicBezTo>
                  <a:cubicBezTo>
                    <a:pt x="5464" y="6663"/>
                    <a:pt x="5856" y="6500"/>
                    <a:pt x="6183" y="61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C10DCDC-2D6C-B66F-7291-F59ABDD1FF99}"/>
              </a:ext>
            </a:extLst>
          </p:cNvPr>
          <p:cNvCxnSpPr>
            <a:cxnSpLocks/>
          </p:cNvCxnSpPr>
          <p:nvPr/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3466F74-8879-E112-9234-4208164F95C0}"/>
              </a:ext>
            </a:extLst>
          </p:cNvPr>
          <p:cNvCxnSpPr>
            <a:cxnSpLocks/>
          </p:cNvCxnSpPr>
          <p:nvPr/>
        </p:nvCxnSpPr>
        <p:spPr>
          <a:xfrm>
            <a:off x="958292" y="4025158"/>
            <a:ext cx="0" cy="927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D9A4F6B-AE26-2DBA-3D68-9B03924F721E}"/>
              </a:ext>
            </a:extLst>
          </p:cNvPr>
          <p:cNvSpPr txBox="1"/>
          <p:nvPr/>
        </p:nvSpPr>
        <p:spPr>
          <a:xfrm>
            <a:off x="5387250" y="2307666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5FDFAD-BF84-4910-DAC7-47B89A08983C}"/>
              </a:ext>
            </a:extLst>
          </p:cNvPr>
          <p:cNvSpPr txBox="1"/>
          <p:nvPr/>
        </p:nvSpPr>
        <p:spPr>
          <a:xfrm>
            <a:off x="5387250" y="3761946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2271EA4-6487-3953-CB3F-6D1F5E8E8334}"/>
              </a:ext>
            </a:extLst>
          </p:cNvPr>
          <p:cNvSpPr txBox="1"/>
          <p:nvPr/>
        </p:nvSpPr>
        <p:spPr>
          <a:xfrm>
            <a:off x="5387250" y="5258904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1342664F-4A1B-5CEA-EEEE-A6C0B8A42090}"/>
              </a:ext>
            </a:extLst>
          </p:cNvPr>
          <p:cNvSpPr txBox="1"/>
          <p:nvPr/>
        </p:nvSpPr>
        <p:spPr>
          <a:xfrm>
            <a:off x="1567964" y="2054867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n-ea"/>
              </a:rPr>
              <a:t>点击添加关键词</a:t>
            </a:r>
            <a:endParaRPr lang="en-US" sz="18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id="{AE8AEB1D-8BC9-3F36-EDFF-BE56EC25EEFE}"/>
              </a:ext>
            </a:extLst>
          </p:cNvPr>
          <p:cNvSpPr txBox="1"/>
          <p:nvPr/>
        </p:nvSpPr>
        <p:spPr>
          <a:xfrm>
            <a:off x="1567964" y="3480172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n-ea"/>
              </a:rPr>
              <a:t>点击添加关键词</a:t>
            </a:r>
            <a:endParaRPr lang="en-US" sz="18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24546AB3-9193-97E1-6C9D-44A213A7D670}"/>
              </a:ext>
            </a:extLst>
          </p:cNvPr>
          <p:cNvSpPr txBox="1"/>
          <p:nvPr/>
        </p:nvSpPr>
        <p:spPr>
          <a:xfrm>
            <a:off x="1567964" y="4984289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n-ea"/>
              </a:rPr>
              <a:t>点击添加关键词</a:t>
            </a:r>
            <a:endParaRPr lang="en-US" sz="18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grpSp>
        <p:nvGrpSpPr>
          <p:cNvPr id="26" name="Group 19">
            <a:extLst>
              <a:ext uri="{FF2B5EF4-FFF2-40B4-BE49-F238E27FC236}">
                <a16:creationId xmlns:a16="http://schemas.microsoft.com/office/drawing/2014/main" id="{36059B10-E55D-0BA0-304A-7E091C19E88A}"/>
              </a:ext>
            </a:extLst>
          </p:cNvPr>
          <p:cNvGrpSpPr/>
          <p:nvPr/>
        </p:nvGrpSpPr>
        <p:grpSpPr>
          <a:xfrm>
            <a:off x="691407" y="2057430"/>
            <a:ext cx="533469" cy="533469"/>
            <a:chOff x="4107620" y="3296640"/>
            <a:chExt cx="604504" cy="604504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CE86D1F-EECD-8E18-2C46-8B5279AFE200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8" name="search-home_86260">
              <a:extLst>
                <a:ext uri="{FF2B5EF4-FFF2-40B4-BE49-F238E27FC236}">
                  <a16:creationId xmlns:a16="http://schemas.microsoft.com/office/drawing/2014/main" id="{06FBBE57-DDFE-32F8-4E9B-0D194A7384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83132" y="3396267"/>
              <a:ext cx="457071" cy="372933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29" name="Group 19">
            <a:extLst>
              <a:ext uri="{FF2B5EF4-FFF2-40B4-BE49-F238E27FC236}">
                <a16:creationId xmlns:a16="http://schemas.microsoft.com/office/drawing/2014/main" id="{10F160C9-9472-08B2-BDE3-5E117EED98FA}"/>
              </a:ext>
            </a:extLst>
          </p:cNvPr>
          <p:cNvGrpSpPr/>
          <p:nvPr/>
        </p:nvGrpSpPr>
        <p:grpSpPr>
          <a:xfrm>
            <a:off x="691407" y="4952603"/>
            <a:ext cx="533469" cy="533469"/>
            <a:chOff x="4107620" y="3296640"/>
            <a:chExt cx="604504" cy="60450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F2FEFCE-D3ED-8DAD-45EA-0BE5D86EB62D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1" name="search-home_86260">
              <a:extLst>
                <a:ext uri="{FF2B5EF4-FFF2-40B4-BE49-F238E27FC236}">
                  <a16:creationId xmlns:a16="http://schemas.microsoft.com/office/drawing/2014/main" id="{64082888-B231-67FD-D863-275949AC36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32504" y="3489487"/>
              <a:ext cx="399859" cy="295818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32" name="Group 19">
            <a:extLst>
              <a:ext uri="{FF2B5EF4-FFF2-40B4-BE49-F238E27FC236}">
                <a16:creationId xmlns:a16="http://schemas.microsoft.com/office/drawing/2014/main" id="{661C4C2E-6153-9177-B497-CDC7D615A0A5}"/>
              </a:ext>
            </a:extLst>
          </p:cNvPr>
          <p:cNvGrpSpPr/>
          <p:nvPr/>
        </p:nvGrpSpPr>
        <p:grpSpPr>
          <a:xfrm>
            <a:off x="691407" y="3491689"/>
            <a:ext cx="533469" cy="533469"/>
            <a:chOff x="4107620" y="3296640"/>
            <a:chExt cx="604504" cy="604504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9ADD72A-B41C-D882-9BF7-3DE16260E4C1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4" name="search-home_86260">
              <a:extLst>
                <a:ext uri="{FF2B5EF4-FFF2-40B4-BE49-F238E27FC236}">
                  <a16:creationId xmlns:a16="http://schemas.microsoft.com/office/drawing/2014/main" id="{81955E1B-B5C1-5E9B-C152-BA20892596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65179" y="3395653"/>
              <a:ext cx="279901" cy="40726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52F8583-CB93-0D92-36FA-5E20D5E31470}"/>
              </a:ext>
            </a:extLst>
          </p:cNvPr>
          <p:cNvCxnSpPr/>
          <p:nvPr/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52A2389-06D6-2180-C31E-FB57F917D070}"/>
              </a:ext>
            </a:extLst>
          </p:cNvPr>
          <p:cNvCxnSpPr>
            <a:cxnSpLocks/>
          </p:cNvCxnSpPr>
          <p:nvPr/>
        </p:nvCxnSpPr>
        <p:spPr>
          <a:xfrm>
            <a:off x="958292" y="4025158"/>
            <a:ext cx="0" cy="927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1CE95B5-C52F-C4C5-E14D-1A9F07844ED3}"/>
              </a:ext>
            </a:extLst>
          </p:cNvPr>
          <p:cNvSpPr txBox="1"/>
          <p:nvPr/>
        </p:nvSpPr>
        <p:spPr>
          <a:xfrm>
            <a:off x="1504464" y="2294966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B31D818-BCC9-BB26-0146-2B6EEDDA63BB}"/>
              </a:ext>
            </a:extLst>
          </p:cNvPr>
          <p:cNvSpPr txBox="1"/>
          <p:nvPr/>
        </p:nvSpPr>
        <p:spPr>
          <a:xfrm>
            <a:off x="1466364" y="3761946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7283A85-A959-C244-5968-DAAB208124DA}"/>
              </a:ext>
            </a:extLst>
          </p:cNvPr>
          <p:cNvSpPr txBox="1"/>
          <p:nvPr/>
        </p:nvSpPr>
        <p:spPr>
          <a:xfrm>
            <a:off x="1480860" y="5258904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9F51BDB-C03F-4A34-286C-2A290B8D4CA3}"/>
              </a:ext>
            </a:extLst>
          </p:cNvPr>
          <p:cNvCxnSpPr>
            <a:cxnSpLocks/>
          </p:cNvCxnSpPr>
          <p:nvPr/>
        </p:nvCxnSpPr>
        <p:spPr>
          <a:xfrm>
            <a:off x="5079049" y="2590899"/>
            <a:ext cx="0" cy="9007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9684C1B-E695-65F2-5831-55C51012F4AF}"/>
              </a:ext>
            </a:extLst>
          </p:cNvPr>
          <p:cNvCxnSpPr>
            <a:cxnSpLocks/>
          </p:cNvCxnSpPr>
          <p:nvPr/>
        </p:nvCxnSpPr>
        <p:spPr>
          <a:xfrm>
            <a:off x="5079049" y="4025158"/>
            <a:ext cx="0" cy="927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3C4BEAF-89CF-1170-5B40-86693AA1A66A}"/>
              </a:ext>
            </a:extLst>
          </p:cNvPr>
          <p:cNvCxnSpPr/>
          <p:nvPr/>
        </p:nvCxnSpPr>
        <p:spPr>
          <a:xfrm>
            <a:off x="5079049" y="2590899"/>
            <a:ext cx="0" cy="9007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FAF3902-B921-145B-6119-F11508F02463}"/>
              </a:ext>
            </a:extLst>
          </p:cNvPr>
          <p:cNvCxnSpPr>
            <a:cxnSpLocks/>
          </p:cNvCxnSpPr>
          <p:nvPr/>
        </p:nvCxnSpPr>
        <p:spPr>
          <a:xfrm>
            <a:off x="5079049" y="4025158"/>
            <a:ext cx="0" cy="927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DF5E868B-C412-BCE6-9231-01AB271547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22" t="2835" r="18207" b="53"/>
          <a:stretch/>
        </p:blipFill>
        <p:spPr>
          <a:xfrm>
            <a:off x="9185280" y="1400175"/>
            <a:ext cx="2254583" cy="4486292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EDED14B8-6403-E6AF-6D9A-700716B10741}"/>
              </a:ext>
            </a:extLst>
          </p:cNvPr>
          <p:cNvSpPr txBox="1"/>
          <p:nvPr/>
        </p:nvSpPr>
        <p:spPr>
          <a:xfrm>
            <a:off x="11608485" y="6529915"/>
            <a:ext cx="3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609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0"/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1_Office 主题​​">
  <a:themeElements>
    <a:clrScheme name="自定义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EA1"/>
      </a:accent1>
      <a:accent2>
        <a:srgbClr val="007CC3"/>
      </a:accent2>
      <a:accent3>
        <a:srgbClr val="018F4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3"/>
            </a:gs>
            <a:gs pos="100000">
              <a:schemeClr val="accent2"/>
            </a:gs>
          </a:gsLst>
          <a:lin ang="16200000" scaled="0"/>
        </a:gra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阿里巴巴普惠体 B"/>
            <a:ea typeface="阿里巴巴普惠体 M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TM04033927[[fn=主要事件]]</Template>
  <TotalTime>214</TotalTime>
  <Words>1926</Words>
  <Application>Microsoft Office PowerPoint</Application>
  <PresentationFormat>宽屏</PresentationFormat>
  <Paragraphs>358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Avenir Next Condensed Heavy</vt:lpstr>
      <vt:lpstr>OPPOSans L</vt:lpstr>
      <vt:lpstr>阿里巴巴普惠体 B</vt:lpstr>
      <vt:lpstr>阿里巴巴普惠体 Heavy</vt:lpstr>
      <vt:lpstr>阿里巴巴普惠体 M</vt:lpstr>
      <vt:lpstr>等线</vt:lpstr>
      <vt:lpstr>微软雅黑</vt:lpstr>
      <vt:lpstr>喜鹊古字典体(简+繁体)</vt:lpstr>
      <vt:lpstr>Arial</vt:lpstr>
      <vt:lpstr>Bahnschrift Light SemiCondensed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2022-05-15T15:54:50Z</dcterms:created>
  <dcterms:modified xsi:type="dcterms:W3CDTF">2024-09-15T02:34:49Z</dcterms:modified>
</cp:coreProperties>
</file>